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0" r:id="rId2"/>
  </p:sldMasterIdLst>
  <p:notesMasterIdLst>
    <p:notesMasterId r:id="rId9"/>
  </p:notesMasterIdLst>
  <p:sldIdLst>
    <p:sldId id="256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54597-68FB-4172-9240-0652C4D5E081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E7C31-8551-4057-BF8C-F713BD2C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3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79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98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8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99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03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79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80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76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33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0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18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1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18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1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8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111"/>
            <a:fld id="{57D3A01D-A98B-4966-B905-B5065688DF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68111"/>
              <a:t>19.12.2019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1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111"/>
            <a:fld id="{E5A5B030-0BD4-41A6-A262-09091A1C95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681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6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9848" cy="18289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2743198"/>
          </a:xfrm>
        </p:spPr>
        <p:txBody>
          <a:bodyPr/>
          <a:lstStyle/>
          <a:p>
            <a:pPr lvl="0" defTabSz="1280160">
              <a:spcBef>
                <a:spcPts val="0"/>
              </a:spcBef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П. МИХАЙЛОВО-ЯРЦЕВСКОЕ, </a:t>
            </a:r>
            <a:br>
              <a:rPr lang="ru-RU" sz="32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2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ПОС. ШИШКИН ЛЕС </a:t>
            </a:r>
            <a:br>
              <a:rPr lang="ru-RU" sz="32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32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(ТАО)</a:t>
            </a:r>
            <a:br>
              <a:rPr lang="ru-RU" sz="32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24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546270" y="381000"/>
            <a:ext cx="9099461" cy="6096000"/>
            <a:chOff x="31177" y="533400"/>
            <a:chExt cx="12739246" cy="85344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7" y="533400"/>
              <a:ext cx="12739246" cy="85344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2" t="56272" r="77122" b="39718"/>
            <a:stretch/>
          </p:blipFill>
          <p:spPr>
            <a:xfrm>
              <a:off x="2533650" y="5285738"/>
              <a:ext cx="269081" cy="271463"/>
            </a:xfrm>
            <a:prstGeom prst="ellipse">
              <a:avLst/>
            </a:prstGeom>
          </p:spPr>
        </p:pic>
      </p:grpSp>
      <p:sp>
        <p:nvSpPr>
          <p:cNvPr id="54" name="Прямоугольник 53"/>
          <p:cNvSpPr/>
          <p:nvPr/>
        </p:nvSpPr>
        <p:spPr>
          <a:xfrm>
            <a:off x="1524000" y="78258"/>
            <a:ext cx="9138884" cy="26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18"/>
            <a:r>
              <a:rPr lang="ru-RU" sz="1143" b="1" dirty="0">
                <a:solidFill>
                  <a:prstClr val="black"/>
                </a:solidFill>
                <a:latin typeface="Calibri" panose="020F0502020204030204"/>
              </a:rPr>
              <a:t>СТАРТОВЫЕ ПЛОЩАДКИ ПО АДРЕСУ: </a:t>
            </a:r>
            <a:r>
              <a:rPr lang="ru-RU" sz="1143" b="1" dirty="0">
                <a:solidFill>
                  <a:prstClr val="black"/>
                </a:solidFill>
                <a:latin typeface="Calibri" panose="020F0502020204030204"/>
                <a:ea typeface="FuturaDemiC"/>
                <a:cs typeface="FuturaDemiC"/>
              </a:rPr>
              <a:t>ПОС. ШИШКИН ЛЕС, ВЛ. 9, К.1, 21, </a:t>
            </a:r>
            <a:r>
              <a:rPr lang="ru-RU" sz="1143" b="1" dirty="0">
                <a:solidFill>
                  <a:prstClr val="black"/>
                </a:solidFill>
                <a:latin typeface="Calibri" panose="020F0502020204030204"/>
              </a:rPr>
              <a:t>ПОСЕЛЕНИЕ </a:t>
            </a:r>
            <a:r>
              <a:rPr lang="ru-RU" sz="1143" b="1" dirty="0">
                <a:solidFill>
                  <a:prstClr val="black"/>
                </a:solidFill>
                <a:latin typeface="Calibri" panose="020F0502020204030204"/>
              </a:rPr>
              <a:t>МИХАЙЛОВО-ЯРЦЕВСКОЕ (</a:t>
            </a:r>
            <a:r>
              <a:rPr lang="ru-RU" sz="1143" b="1" dirty="0">
                <a:solidFill>
                  <a:prstClr val="black"/>
                </a:solidFill>
                <a:latin typeface="Calibri" panose="020F0502020204030204"/>
              </a:rPr>
              <a:t>ТАО</a:t>
            </a:r>
            <a:r>
              <a:rPr lang="ru-RU" sz="1143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55" name="Полилиния 54"/>
          <p:cNvSpPr/>
          <p:nvPr/>
        </p:nvSpPr>
        <p:spPr>
          <a:xfrm rot="19236727">
            <a:off x="8188304" y="1841133"/>
            <a:ext cx="290153" cy="442389"/>
          </a:xfrm>
          <a:custGeom>
            <a:avLst/>
            <a:gdLst>
              <a:gd name="connsiteX0" fmla="*/ 760288 w 767335"/>
              <a:gd name="connsiteY0" fmla="*/ 0 h 1284270"/>
              <a:gd name="connsiteX1" fmla="*/ 657546 w 767335"/>
              <a:gd name="connsiteY1" fmla="*/ 739739 h 1284270"/>
              <a:gd name="connsiteX2" fmla="*/ 0 w 767335"/>
              <a:gd name="connsiteY2" fmla="*/ 1284270 h 1284270"/>
              <a:gd name="connsiteX0" fmla="*/ 1019050 w 1026097"/>
              <a:gd name="connsiteY0" fmla="*/ 0 h 1368967"/>
              <a:gd name="connsiteX1" fmla="*/ 916308 w 1026097"/>
              <a:gd name="connsiteY1" fmla="*/ 739739 h 1368967"/>
              <a:gd name="connsiteX2" fmla="*/ -1 w 1026097"/>
              <a:gd name="connsiteY2" fmla="*/ 1368967 h 1368967"/>
              <a:gd name="connsiteX0" fmla="*/ 1019050 w 1315689"/>
              <a:gd name="connsiteY0" fmla="*/ 0 h 1368967"/>
              <a:gd name="connsiteX1" fmla="*/ 1290176 w 1315689"/>
              <a:gd name="connsiteY1" fmla="*/ 880193 h 1368967"/>
              <a:gd name="connsiteX2" fmla="*/ -1 w 1315689"/>
              <a:gd name="connsiteY2" fmla="*/ 1368967 h 1368967"/>
              <a:gd name="connsiteX0" fmla="*/ 1019050 w 1315689"/>
              <a:gd name="connsiteY0" fmla="*/ 0 h 1368967"/>
              <a:gd name="connsiteX1" fmla="*/ 1290176 w 1315689"/>
              <a:gd name="connsiteY1" fmla="*/ 880193 h 1368967"/>
              <a:gd name="connsiteX2" fmla="*/ -1 w 1315689"/>
              <a:gd name="connsiteY2" fmla="*/ 1368967 h 1368967"/>
              <a:gd name="connsiteX0" fmla="*/ 1019050 w 1499098"/>
              <a:gd name="connsiteY0" fmla="*/ 0 h 1368967"/>
              <a:gd name="connsiteX1" fmla="*/ 1290176 w 1499098"/>
              <a:gd name="connsiteY1" fmla="*/ 880193 h 1368967"/>
              <a:gd name="connsiteX2" fmla="*/ -1 w 1499098"/>
              <a:gd name="connsiteY2" fmla="*/ 1368967 h 1368967"/>
              <a:gd name="connsiteX0" fmla="*/ 1019050 w 1803477"/>
              <a:gd name="connsiteY0" fmla="*/ 0 h 1368967"/>
              <a:gd name="connsiteX1" fmla="*/ 1639802 w 1803477"/>
              <a:gd name="connsiteY1" fmla="*/ 952501 h 1368967"/>
              <a:gd name="connsiteX2" fmla="*/ -1 w 1803477"/>
              <a:gd name="connsiteY2" fmla="*/ 1368967 h 1368967"/>
              <a:gd name="connsiteX0" fmla="*/ 1019050 w 1639802"/>
              <a:gd name="connsiteY0" fmla="*/ 0 h 1368967"/>
              <a:gd name="connsiteX1" fmla="*/ 1639802 w 1639802"/>
              <a:gd name="connsiteY1" fmla="*/ 952501 h 1368967"/>
              <a:gd name="connsiteX2" fmla="*/ -1 w 1639802"/>
              <a:gd name="connsiteY2" fmla="*/ 1368967 h 1368967"/>
              <a:gd name="connsiteX0" fmla="*/ 1019050 w 1639802"/>
              <a:gd name="connsiteY0" fmla="*/ 0 h 1368967"/>
              <a:gd name="connsiteX1" fmla="*/ 1639802 w 1639802"/>
              <a:gd name="connsiteY1" fmla="*/ 952501 h 1368967"/>
              <a:gd name="connsiteX2" fmla="*/ -1 w 1639802"/>
              <a:gd name="connsiteY2" fmla="*/ 1368967 h 1368967"/>
              <a:gd name="connsiteX0" fmla="*/ 1030649 w 1651401"/>
              <a:gd name="connsiteY0" fmla="*/ 0 h 1377376"/>
              <a:gd name="connsiteX1" fmla="*/ 1651401 w 1651401"/>
              <a:gd name="connsiteY1" fmla="*/ 952501 h 1377376"/>
              <a:gd name="connsiteX2" fmla="*/ 1 w 1651401"/>
              <a:gd name="connsiteY2" fmla="*/ 1377376 h 1377376"/>
              <a:gd name="connsiteX0" fmla="*/ 1030649 w 1651401"/>
              <a:gd name="connsiteY0" fmla="*/ 0 h 1377707"/>
              <a:gd name="connsiteX1" fmla="*/ 1651401 w 1651401"/>
              <a:gd name="connsiteY1" fmla="*/ 952501 h 1377707"/>
              <a:gd name="connsiteX2" fmla="*/ 1 w 1651401"/>
              <a:gd name="connsiteY2" fmla="*/ 1377376 h 1377707"/>
              <a:gd name="connsiteX0" fmla="*/ 1030649 w 1681690"/>
              <a:gd name="connsiteY0" fmla="*/ 0 h 1377707"/>
              <a:gd name="connsiteX1" fmla="*/ 1651401 w 1681690"/>
              <a:gd name="connsiteY1" fmla="*/ 952501 h 1377707"/>
              <a:gd name="connsiteX2" fmla="*/ 1 w 1681690"/>
              <a:gd name="connsiteY2" fmla="*/ 1377376 h 1377707"/>
              <a:gd name="connsiteX0" fmla="*/ 1030649 w 1681690"/>
              <a:gd name="connsiteY0" fmla="*/ 0 h 1377831"/>
              <a:gd name="connsiteX1" fmla="*/ 1651401 w 1681690"/>
              <a:gd name="connsiteY1" fmla="*/ 952501 h 1377831"/>
              <a:gd name="connsiteX2" fmla="*/ 1 w 1681690"/>
              <a:gd name="connsiteY2" fmla="*/ 1377376 h 1377831"/>
              <a:gd name="connsiteX0" fmla="*/ 1030649 w 1711009"/>
              <a:gd name="connsiteY0" fmla="*/ 0 h 1377833"/>
              <a:gd name="connsiteX1" fmla="*/ 1651401 w 1711009"/>
              <a:gd name="connsiteY1" fmla="*/ 952501 h 1377833"/>
              <a:gd name="connsiteX2" fmla="*/ 1 w 1711009"/>
              <a:gd name="connsiteY2" fmla="*/ 1377376 h 1377833"/>
              <a:gd name="connsiteX0" fmla="*/ 1030649 w 1729432"/>
              <a:gd name="connsiteY0" fmla="*/ 0 h 1377761"/>
              <a:gd name="connsiteX1" fmla="*/ 1672075 w 1729432"/>
              <a:gd name="connsiteY1" fmla="*/ 920375 h 1377761"/>
              <a:gd name="connsiteX2" fmla="*/ 1 w 1729432"/>
              <a:gd name="connsiteY2" fmla="*/ 1377376 h 1377761"/>
              <a:gd name="connsiteX0" fmla="*/ 1030649 w 1729432"/>
              <a:gd name="connsiteY0" fmla="*/ 0 h 1378128"/>
              <a:gd name="connsiteX1" fmla="*/ 1672075 w 1729432"/>
              <a:gd name="connsiteY1" fmla="*/ 920375 h 1378128"/>
              <a:gd name="connsiteX2" fmla="*/ 1 w 1729432"/>
              <a:gd name="connsiteY2" fmla="*/ 1377376 h 1378128"/>
              <a:gd name="connsiteX0" fmla="*/ 740408 w 1439191"/>
              <a:gd name="connsiteY0" fmla="*/ 0 h 1192312"/>
              <a:gd name="connsiteX1" fmla="*/ 1381834 w 1439191"/>
              <a:gd name="connsiteY1" fmla="*/ 920375 h 1192312"/>
              <a:gd name="connsiteX2" fmla="*/ -1 w 1439191"/>
              <a:gd name="connsiteY2" fmla="*/ 1167004 h 1192312"/>
              <a:gd name="connsiteX0" fmla="*/ 740408 w 740409"/>
              <a:gd name="connsiteY0" fmla="*/ 0 h 1167004"/>
              <a:gd name="connsiteX1" fmla="*/ -1 w 740409"/>
              <a:gd name="connsiteY1" fmla="*/ 1167004 h 1167004"/>
              <a:gd name="connsiteX0" fmla="*/ 1066225 w 1066226"/>
              <a:gd name="connsiteY0" fmla="*/ 1 h 1161882"/>
              <a:gd name="connsiteX1" fmla="*/ -1 w 1066226"/>
              <a:gd name="connsiteY1" fmla="*/ 1161882 h 1161882"/>
              <a:gd name="connsiteX0" fmla="*/ 1019716 w 1019716"/>
              <a:gd name="connsiteY0" fmla="*/ 1 h 1074548"/>
              <a:gd name="connsiteX1" fmla="*/ -1 w 1019716"/>
              <a:gd name="connsiteY1" fmla="*/ 1074548 h 1074548"/>
              <a:gd name="connsiteX0" fmla="*/ 957390 w 957390"/>
              <a:gd name="connsiteY0" fmla="*/ 0 h 1082988"/>
              <a:gd name="connsiteX1" fmla="*/ -1 w 957390"/>
              <a:gd name="connsiteY1" fmla="*/ 1082988 h 1082988"/>
              <a:gd name="connsiteX0" fmla="*/ 957390 w 1083033"/>
              <a:gd name="connsiteY0" fmla="*/ 0 h 1082988"/>
              <a:gd name="connsiteX1" fmla="*/ -1 w 1083033"/>
              <a:gd name="connsiteY1" fmla="*/ 1082988 h 1082988"/>
              <a:gd name="connsiteX0" fmla="*/ 957390 w 1193733"/>
              <a:gd name="connsiteY0" fmla="*/ 0 h 1083147"/>
              <a:gd name="connsiteX1" fmla="*/ -1 w 1193733"/>
              <a:gd name="connsiteY1" fmla="*/ 1082988 h 108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733" h="1083147">
                <a:moveTo>
                  <a:pt x="957390" y="0"/>
                </a:moveTo>
                <a:cubicBezTo>
                  <a:pt x="1458747" y="409715"/>
                  <a:pt x="1172876" y="1095127"/>
                  <a:pt x="-1" y="1082988"/>
                </a:cubicBezTo>
              </a:path>
            </a:pathLst>
          </a:custGeom>
          <a:noFill/>
          <a:ln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Номер слайда 46"/>
          <p:cNvSpPr>
            <a:spLocks noGrp="1"/>
          </p:cNvSpPr>
          <p:nvPr>
            <p:ph type="sldNum" sz="quarter" idx="12"/>
          </p:nvPr>
        </p:nvSpPr>
        <p:spPr>
          <a:xfrm>
            <a:off x="10170367" y="6547178"/>
            <a:ext cx="414118" cy="173111"/>
          </a:xfrm>
        </p:spPr>
        <p:txBody>
          <a:bodyPr/>
          <a:lstStyle/>
          <a:p>
            <a:pPr defTabSz="914418"/>
            <a:fld id="{7A6A6B27-3217-4709-AF1B-B2CA6EC1811D}" type="slidenum">
              <a:rPr lang="ru-RU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18"/>
              <a:t>2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1564459" y="4312218"/>
            <a:ext cx="1889536" cy="1189902"/>
          </a:xfrm>
          <a:prstGeom prst="rect">
            <a:avLst/>
          </a:prstGeom>
          <a:solidFill>
            <a:srgbClr val="DBEAD1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36"/>
            <a:r>
              <a:rPr lang="ru-RU" sz="714" b="1" dirty="0">
                <a:solidFill>
                  <a:srgbClr val="066FC0"/>
                </a:solidFill>
                <a:latin typeface="Calibri" panose="020F0502020204030204"/>
              </a:rPr>
              <a:t>Рассматриваемая</a:t>
            </a:r>
            <a:r>
              <a:rPr lang="ru-RU" sz="714" b="1" dirty="0">
                <a:solidFill>
                  <a:srgbClr val="CC0053"/>
                </a:solidFill>
                <a:latin typeface="Calibri" panose="020F0502020204030204"/>
              </a:rPr>
              <a:t> </a:t>
            </a:r>
            <a:r>
              <a:rPr lang="ru-RU" sz="714" b="1" dirty="0">
                <a:solidFill>
                  <a:srgbClr val="066FC0"/>
                </a:solidFill>
                <a:latin typeface="Calibri" panose="020F0502020204030204"/>
              </a:rPr>
              <a:t>стартовая </a:t>
            </a:r>
            <a:r>
              <a:rPr lang="ru-RU" sz="714" b="1" dirty="0">
                <a:solidFill>
                  <a:srgbClr val="066FC0"/>
                </a:solidFill>
                <a:latin typeface="Calibri" panose="020F0502020204030204"/>
              </a:rPr>
              <a:t>площадка</a:t>
            </a:r>
          </a:p>
          <a:p>
            <a:pPr algn="ctr" defTabSz="914418"/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пос. Шишкин лес,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вл. 21, к. 1</a:t>
            </a:r>
            <a:endParaRPr lang="ru-RU" sz="714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Тип дома: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монолитный</a:t>
            </a: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Серия: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индивид.</a:t>
            </a:r>
            <a:endParaRPr lang="ru-RU" sz="714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Этажность</a:t>
            </a:r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предельная высота - 50 м</a:t>
            </a: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Срок ввода (по проекту):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 2021 </a:t>
            </a:r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г.</a:t>
            </a: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Проектировщик: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АО «КАПСТРОЙСИТИ»</a:t>
            </a: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Заказчик: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Фонд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реновации</a:t>
            </a:r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914418"/>
            <a:r>
              <a:rPr lang="ru-RU" sz="714" i="1" dirty="0">
                <a:solidFill>
                  <a:srgbClr val="0070C0"/>
                </a:solidFill>
                <a:latin typeface="Calibri" panose="020F0502020204030204"/>
              </a:rPr>
              <a:t>Включена в 708-ПП от 26.09.2017</a:t>
            </a:r>
          </a:p>
          <a:p>
            <a:pPr algn="ctr" defTabSz="914418"/>
            <a:r>
              <a:rPr lang="ru-RU" sz="714" b="1" dirty="0">
                <a:solidFill>
                  <a:srgbClr val="0070C0"/>
                </a:solidFill>
                <a:latin typeface="Calibri" panose="020F0502020204030204"/>
              </a:rPr>
              <a:t>6,8 тыс.кв.м</a:t>
            </a:r>
            <a:r>
              <a:rPr lang="en-US" sz="714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endParaRPr lang="ru-RU" sz="714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537322" y="3683070"/>
            <a:ext cx="656327" cy="613195"/>
          </a:xfrm>
          <a:custGeom>
            <a:avLst/>
            <a:gdLst>
              <a:gd name="connsiteX0" fmla="*/ 278295 w 964095"/>
              <a:gd name="connsiteY0" fmla="*/ 924339 h 924339"/>
              <a:gd name="connsiteX1" fmla="*/ 0 w 964095"/>
              <a:gd name="connsiteY1" fmla="*/ 516834 h 924339"/>
              <a:gd name="connsiteX2" fmla="*/ 665921 w 964095"/>
              <a:gd name="connsiteY2" fmla="*/ 0 h 924339"/>
              <a:gd name="connsiteX3" fmla="*/ 964095 w 964095"/>
              <a:gd name="connsiteY3" fmla="*/ 397565 h 924339"/>
              <a:gd name="connsiteX4" fmla="*/ 278295 w 964095"/>
              <a:gd name="connsiteY4" fmla="*/ 924339 h 924339"/>
              <a:gd name="connsiteX0" fmla="*/ 278295 w 964095"/>
              <a:gd name="connsiteY0" fmla="*/ 952914 h 952914"/>
              <a:gd name="connsiteX1" fmla="*/ 0 w 964095"/>
              <a:gd name="connsiteY1" fmla="*/ 545409 h 952914"/>
              <a:gd name="connsiteX2" fmla="*/ 665921 w 964095"/>
              <a:gd name="connsiteY2" fmla="*/ 0 h 952914"/>
              <a:gd name="connsiteX3" fmla="*/ 964095 w 964095"/>
              <a:gd name="connsiteY3" fmla="*/ 426140 h 952914"/>
              <a:gd name="connsiteX4" fmla="*/ 278295 w 964095"/>
              <a:gd name="connsiteY4" fmla="*/ 952914 h 952914"/>
              <a:gd name="connsiteX0" fmla="*/ 278295 w 978382"/>
              <a:gd name="connsiteY0" fmla="*/ 952914 h 952914"/>
              <a:gd name="connsiteX1" fmla="*/ 0 w 978382"/>
              <a:gd name="connsiteY1" fmla="*/ 545409 h 952914"/>
              <a:gd name="connsiteX2" fmla="*/ 665921 w 978382"/>
              <a:gd name="connsiteY2" fmla="*/ 0 h 952914"/>
              <a:gd name="connsiteX3" fmla="*/ 978382 w 978382"/>
              <a:gd name="connsiteY3" fmla="*/ 416615 h 952914"/>
              <a:gd name="connsiteX4" fmla="*/ 278295 w 978382"/>
              <a:gd name="connsiteY4" fmla="*/ 952914 h 952914"/>
              <a:gd name="connsiteX0" fmla="*/ 278295 w 978382"/>
              <a:gd name="connsiteY0" fmla="*/ 948151 h 948151"/>
              <a:gd name="connsiteX1" fmla="*/ 0 w 978382"/>
              <a:gd name="connsiteY1" fmla="*/ 540646 h 948151"/>
              <a:gd name="connsiteX2" fmla="*/ 661158 w 978382"/>
              <a:gd name="connsiteY2" fmla="*/ 0 h 948151"/>
              <a:gd name="connsiteX3" fmla="*/ 978382 w 978382"/>
              <a:gd name="connsiteY3" fmla="*/ 411852 h 948151"/>
              <a:gd name="connsiteX4" fmla="*/ 278295 w 978382"/>
              <a:gd name="connsiteY4" fmla="*/ 948151 h 948151"/>
              <a:gd name="connsiteX0" fmla="*/ 287820 w 978382"/>
              <a:gd name="connsiteY0" fmla="*/ 945770 h 945770"/>
              <a:gd name="connsiteX1" fmla="*/ 0 w 978382"/>
              <a:gd name="connsiteY1" fmla="*/ 540646 h 945770"/>
              <a:gd name="connsiteX2" fmla="*/ 661158 w 978382"/>
              <a:gd name="connsiteY2" fmla="*/ 0 h 945770"/>
              <a:gd name="connsiteX3" fmla="*/ 978382 w 978382"/>
              <a:gd name="connsiteY3" fmla="*/ 411852 h 945770"/>
              <a:gd name="connsiteX4" fmla="*/ 287820 w 978382"/>
              <a:gd name="connsiteY4" fmla="*/ 945770 h 945770"/>
              <a:gd name="connsiteX0" fmla="*/ 306771 w 978382"/>
              <a:gd name="connsiteY0" fmla="*/ 941033 h 941033"/>
              <a:gd name="connsiteX1" fmla="*/ 0 w 978382"/>
              <a:gd name="connsiteY1" fmla="*/ 540646 h 941033"/>
              <a:gd name="connsiteX2" fmla="*/ 661158 w 978382"/>
              <a:gd name="connsiteY2" fmla="*/ 0 h 941033"/>
              <a:gd name="connsiteX3" fmla="*/ 978382 w 978382"/>
              <a:gd name="connsiteY3" fmla="*/ 411852 h 941033"/>
              <a:gd name="connsiteX4" fmla="*/ 306771 w 978382"/>
              <a:gd name="connsiteY4" fmla="*/ 941033 h 941033"/>
              <a:gd name="connsiteX0" fmla="*/ 302033 w 978382"/>
              <a:gd name="connsiteY0" fmla="*/ 936295 h 936295"/>
              <a:gd name="connsiteX1" fmla="*/ 0 w 978382"/>
              <a:gd name="connsiteY1" fmla="*/ 540646 h 936295"/>
              <a:gd name="connsiteX2" fmla="*/ 661158 w 978382"/>
              <a:gd name="connsiteY2" fmla="*/ 0 h 936295"/>
              <a:gd name="connsiteX3" fmla="*/ 978382 w 978382"/>
              <a:gd name="connsiteY3" fmla="*/ 411852 h 936295"/>
              <a:gd name="connsiteX4" fmla="*/ 302033 w 978382"/>
              <a:gd name="connsiteY4" fmla="*/ 936295 h 936295"/>
              <a:gd name="connsiteX0" fmla="*/ 302033 w 973644"/>
              <a:gd name="connsiteY0" fmla="*/ 936295 h 936295"/>
              <a:gd name="connsiteX1" fmla="*/ 0 w 973644"/>
              <a:gd name="connsiteY1" fmla="*/ 540646 h 936295"/>
              <a:gd name="connsiteX2" fmla="*/ 661158 w 973644"/>
              <a:gd name="connsiteY2" fmla="*/ 0 h 936295"/>
              <a:gd name="connsiteX3" fmla="*/ 973644 w 973644"/>
              <a:gd name="connsiteY3" fmla="*/ 402377 h 936295"/>
              <a:gd name="connsiteX4" fmla="*/ 302033 w 973644"/>
              <a:gd name="connsiteY4" fmla="*/ 936295 h 936295"/>
              <a:gd name="connsiteX0" fmla="*/ 302033 w 954189"/>
              <a:gd name="connsiteY0" fmla="*/ 936295 h 936295"/>
              <a:gd name="connsiteX1" fmla="*/ 0 w 954189"/>
              <a:gd name="connsiteY1" fmla="*/ 540646 h 936295"/>
              <a:gd name="connsiteX2" fmla="*/ 661158 w 954189"/>
              <a:gd name="connsiteY2" fmla="*/ 0 h 936295"/>
              <a:gd name="connsiteX3" fmla="*/ 954189 w 954189"/>
              <a:gd name="connsiteY3" fmla="*/ 412104 h 936295"/>
              <a:gd name="connsiteX4" fmla="*/ 302033 w 954189"/>
              <a:gd name="connsiteY4" fmla="*/ 936295 h 936295"/>
              <a:gd name="connsiteX0" fmla="*/ 302033 w 954189"/>
              <a:gd name="connsiteY0" fmla="*/ 887657 h 887657"/>
              <a:gd name="connsiteX1" fmla="*/ 0 w 954189"/>
              <a:gd name="connsiteY1" fmla="*/ 492008 h 887657"/>
              <a:gd name="connsiteX2" fmla="*/ 631975 w 954189"/>
              <a:gd name="connsiteY2" fmla="*/ 0 h 887657"/>
              <a:gd name="connsiteX3" fmla="*/ 954189 w 954189"/>
              <a:gd name="connsiteY3" fmla="*/ 363466 h 887657"/>
              <a:gd name="connsiteX4" fmla="*/ 302033 w 954189"/>
              <a:gd name="connsiteY4" fmla="*/ 887657 h 887657"/>
              <a:gd name="connsiteX0" fmla="*/ 302033 w 954189"/>
              <a:gd name="connsiteY0" fmla="*/ 897384 h 897384"/>
              <a:gd name="connsiteX1" fmla="*/ 0 w 954189"/>
              <a:gd name="connsiteY1" fmla="*/ 501735 h 897384"/>
              <a:gd name="connsiteX2" fmla="*/ 651430 w 954189"/>
              <a:gd name="connsiteY2" fmla="*/ 0 h 897384"/>
              <a:gd name="connsiteX3" fmla="*/ 954189 w 954189"/>
              <a:gd name="connsiteY3" fmla="*/ 373193 h 897384"/>
              <a:gd name="connsiteX4" fmla="*/ 302033 w 954189"/>
              <a:gd name="connsiteY4" fmla="*/ 897384 h 897384"/>
              <a:gd name="connsiteX0" fmla="*/ 311760 w 954189"/>
              <a:gd name="connsiteY0" fmla="*/ 858473 h 858473"/>
              <a:gd name="connsiteX1" fmla="*/ 0 w 954189"/>
              <a:gd name="connsiteY1" fmla="*/ 501735 h 858473"/>
              <a:gd name="connsiteX2" fmla="*/ 651430 w 954189"/>
              <a:gd name="connsiteY2" fmla="*/ 0 h 858473"/>
              <a:gd name="connsiteX3" fmla="*/ 954189 w 954189"/>
              <a:gd name="connsiteY3" fmla="*/ 373193 h 858473"/>
              <a:gd name="connsiteX4" fmla="*/ 311760 w 954189"/>
              <a:gd name="connsiteY4" fmla="*/ 858473 h 858473"/>
              <a:gd name="connsiteX0" fmla="*/ 292304 w 934733"/>
              <a:gd name="connsiteY0" fmla="*/ 858473 h 858473"/>
              <a:gd name="connsiteX1" fmla="*/ 0 w 934733"/>
              <a:gd name="connsiteY1" fmla="*/ 492007 h 858473"/>
              <a:gd name="connsiteX2" fmla="*/ 631974 w 934733"/>
              <a:gd name="connsiteY2" fmla="*/ 0 h 858473"/>
              <a:gd name="connsiteX3" fmla="*/ 934733 w 934733"/>
              <a:gd name="connsiteY3" fmla="*/ 373193 h 858473"/>
              <a:gd name="connsiteX4" fmla="*/ 292304 w 934733"/>
              <a:gd name="connsiteY4" fmla="*/ 858473 h 858473"/>
              <a:gd name="connsiteX0" fmla="*/ 292304 w 918858"/>
              <a:gd name="connsiteY0" fmla="*/ 858473 h 858473"/>
              <a:gd name="connsiteX1" fmla="*/ 0 w 918858"/>
              <a:gd name="connsiteY1" fmla="*/ 492007 h 858473"/>
              <a:gd name="connsiteX2" fmla="*/ 631974 w 918858"/>
              <a:gd name="connsiteY2" fmla="*/ 0 h 858473"/>
              <a:gd name="connsiteX3" fmla="*/ 918858 w 918858"/>
              <a:gd name="connsiteY3" fmla="*/ 357318 h 858473"/>
              <a:gd name="connsiteX4" fmla="*/ 292304 w 918858"/>
              <a:gd name="connsiteY4" fmla="*/ 858473 h 85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858" h="858473">
                <a:moveTo>
                  <a:pt x="292304" y="858473"/>
                </a:moveTo>
                <a:lnTo>
                  <a:pt x="0" y="492007"/>
                </a:lnTo>
                <a:lnTo>
                  <a:pt x="631974" y="0"/>
                </a:lnTo>
                <a:lnTo>
                  <a:pt x="918858" y="357318"/>
                </a:lnTo>
                <a:lnTo>
                  <a:pt x="292304" y="858473"/>
                </a:lnTo>
                <a:close/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 defTabSz="768111"/>
            <a:endParaRPr lang="ru-RU" sz="1512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52" name="Прямая соединительная линия 151"/>
          <p:cNvCxnSpPr>
            <a:endCxn id="151" idx="3"/>
          </p:cNvCxnSpPr>
          <p:nvPr/>
        </p:nvCxnSpPr>
        <p:spPr>
          <a:xfrm flipH="1">
            <a:off x="3453995" y="3986426"/>
            <a:ext cx="392171" cy="920743"/>
          </a:xfrm>
          <a:prstGeom prst="line">
            <a:avLst/>
          </a:prstGeom>
          <a:ln w="6350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/>
          <p:cNvSpPr/>
          <p:nvPr/>
        </p:nvSpPr>
        <p:spPr>
          <a:xfrm>
            <a:off x="8732818" y="482059"/>
            <a:ext cx="1889536" cy="1164089"/>
          </a:xfrm>
          <a:prstGeom prst="rect">
            <a:avLst/>
          </a:prstGeom>
          <a:solidFill>
            <a:srgbClr val="DBEAD1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36"/>
            <a:r>
              <a:rPr lang="ru-RU" sz="714" b="1" dirty="0">
                <a:solidFill>
                  <a:srgbClr val="066FC0"/>
                </a:solidFill>
                <a:latin typeface="Calibri" panose="020F0502020204030204"/>
              </a:rPr>
              <a:t>Рассматриваемая</a:t>
            </a:r>
            <a:r>
              <a:rPr lang="ru-RU" sz="714" b="1" dirty="0">
                <a:solidFill>
                  <a:srgbClr val="CC0053"/>
                </a:solidFill>
                <a:latin typeface="Calibri" panose="020F0502020204030204"/>
              </a:rPr>
              <a:t> </a:t>
            </a:r>
            <a:r>
              <a:rPr lang="ru-RU" sz="714" b="1" dirty="0">
                <a:solidFill>
                  <a:srgbClr val="066FC0"/>
                </a:solidFill>
                <a:latin typeface="Calibri" panose="020F0502020204030204"/>
              </a:rPr>
              <a:t>стартовая </a:t>
            </a:r>
            <a:r>
              <a:rPr lang="ru-RU" sz="714" b="1" dirty="0">
                <a:solidFill>
                  <a:srgbClr val="066FC0"/>
                </a:solidFill>
                <a:latin typeface="Calibri" panose="020F0502020204030204"/>
              </a:rPr>
              <a:t>площадка</a:t>
            </a:r>
          </a:p>
          <a:p>
            <a:pPr algn="ctr" defTabSz="914418"/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пос. Шишкин лес,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вл. 9, к. 1</a:t>
            </a:r>
            <a:endParaRPr lang="ru-RU" sz="714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Тип дома: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монолитный</a:t>
            </a: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Серия: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индивид.</a:t>
            </a:r>
            <a:endParaRPr lang="ru-RU" sz="714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Этажность</a:t>
            </a:r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предельная высота - 50 м</a:t>
            </a: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Срок ввода (по проекту):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 2021 </a:t>
            </a:r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г</a:t>
            </a:r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. </a:t>
            </a:r>
            <a:endParaRPr lang="ru-RU" sz="714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Проектировщик: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АО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«КАПСТРОЙСИТИ»</a:t>
            </a:r>
          </a:p>
          <a:p>
            <a:pPr algn="ctr" defTabSz="914418"/>
            <a:r>
              <a:rPr lang="ru-RU" sz="714" dirty="0">
                <a:solidFill>
                  <a:prstClr val="black"/>
                </a:solidFill>
                <a:latin typeface="Calibri" panose="020F0502020204030204"/>
              </a:rPr>
              <a:t>Заказчик: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</a:rPr>
              <a:t>Фонд реновации</a:t>
            </a:r>
          </a:p>
          <a:p>
            <a:pPr algn="ctr" defTabSz="914418"/>
            <a:r>
              <a:rPr lang="ru-RU" sz="714" i="1" dirty="0">
                <a:solidFill>
                  <a:srgbClr val="0070C0"/>
                </a:solidFill>
                <a:latin typeface="Calibri" panose="020F0502020204030204"/>
              </a:rPr>
              <a:t>Включена в 708-ПП от 26.09.2017</a:t>
            </a:r>
          </a:p>
          <a:p>
            <a:pPr algn="ctr" defTabSz="914418"/>
            <a:r>
              <a:rPr lang="ru-RU" sz="714" b="1" dirty="0">
                <a:solidFill>
                  <a:srgbClr val="0070C0"/>
                </a:solidFill>
                <a:latin typeface="Calibri" panose="020F0502020204030204"/>
              </a:rPr>
              <a:t>7,0 тыс.кв.м</a:t>
            </a:r>
          </a:p>
        </p:txBody>
      </p:sp>
      <p:sp>
        <p:nvSpPr>
          <p:cNvPr id="109" name="Полилиния 108"/>
          <p:cNvSpPr/>
          <p:nvPr/>
        </p:nvSpPr>
        <p:spPr>
          <a:xfrm>
            <a:off x="7681276" y="2117719"/>
            <a:ext cx="684036" cy="616347"/>
          </a:xfrm>
          <a:custGeom>
            <a:avLst/>
            <a:gdLst>
              <a:gd name="connsiteX0" fmla="*/ 278295 w 964095"/>
              <a:gd name="connsiteY0" fmla="*/ 924339 h 924339"/>
              <a:gd name="connsiteX1" fmla="*/ 0 w 964095"/>
              <a:gd name="connsiteY1" fmla="*/ 516834 h 924339"/>
              <a:gd name="connsiteX2" fmla="*/ 665921 w 964095"/>
              <a:gd name="connsiteY2" fmla="*/ 0 h 924339"/>
              <a:gd name="connsiteX3" fmla="*/ 964095 w 964095"/>
              <a:gd name="connsiteY3" fmla="*/ 397565 h 924339"/>
              <a:gd name="connsiteX4" fmla="*/ 278295 w 964095"/>
              <a:gd name="connsiteY4" fmla="*/ 924339 h 924339"/>
              <a:gd name="connsiteX0" fmla="*/ 278295 w 964095"/>
              <a:gd name="connsiteY0" fmla="*/ 952914 h 952914"/>
              <a:gd name="connsiteX1" fmla="*/ 0 w 964095"/>
              <a:gd name="connsiteY1" fmla="*/ 545409 h 952914"/>
              <a:gd name="connsiteX2" fmla="*/ 665921 w 964095"/>
              <a:gd name="connsiteY2" fmla="*/ 0 h 952914"/>
              <a:gd name="connsiteX3" fmla="*/ 964095 w 964095"/>
              <a:gd name="connsiteY3" fmla="*/ 426140 h 952914"/>
              <a:gd name="connsiteX4" fmla="*/ 278295 w 964095"/>
              <a:gd name="connsiteY4" fmla="*/ 952914 h 952914"/>
              <a:gd name="connsiteX0" fmla="*/ 278295 w 978382"/>
              <a:gd name="connsiteY0" fmla="*/ 952914 h 952914"/>
              <a:gd name="connsiteX1" fmla="*/ 0 w 978382"/>
              <a:gd name="connsiteY1" fmla="*/ 545409 h 952914"/>
              <a:gd name="connsiteX2" fmla="*/ 665921 w 978382"/>
              <a:gd name="connsiteY2" fmla="*/ 0 h 952914"/>
              <a:gd name="connsiteX3" fmla="*/ 978382 w 978382"/>
              <a:gd name="connsiteY3" fmla="*/ 416615 h 952914"/>
              <a:gd name="connsiteX4" fmla="*/ 278295 w 978382"/>
              <a:gd name="connsiteY4" fmla="*/ 952914 h 952914"/>
              <a:gd name="connsiteX0" fmla="*/ 278295 w 978382"/>
              <a:gd name="connsiteY0" fmla="*/ 948151 h 948151"/>
              <a:gd name="connsiteX1" fmla="*/ 0 w 978382"/>
              <a:gd name="connsiteY1" fmla="*/ 540646 h 948151"/>
              <a:gd name="connsiteX2" fmla="*/ 661158 w 978382"/>
              <a:gd name="connsiteY2" fmla="*/ 0 h 948151"/>
              <a:gd name="connsiteX3" fmla="*/ 978382 w 978382"/>
              <a:gd name="connsiteY3" fmla="*/ 411852 h 948151"/>
              <a:gd name="connsiteX4" fmla="*/ 278295 w 978382"/>
              <a:gd name="connsiteY4" fmla="*/ 948151 h 948151"/>
              <a:gd name="connsiteX0" fmla="*/ 287820 w 978382"/>
              <a:gd name="connsiteY0" fmla="*/ 945770 h 945770"/>
              <a:gd name="connsiteX1" fmla="*/ 0 w 978382"/>
              <a:gd name="connsiteY1" fmla="*/ 540646 h 945770"/>
              <a:gd name="connsiteX2" fmla="*/ 661158 w 978382"/>
              <a:gd name="connsiteY2" fmla="*/ 0 h 945770"/>
              <a:gd name="connsiteX3" fmla="*/ 978382 w 978382"/>
              <a:gd name="connsiteY3" fmla="*/ 411852 h 945770"/>
              <a:gd name="connsiteX4" fmla="*/ 287820 w 978382"/>
              <a:gd name="connsiteY4" fmla="*/ 945770 h 945770"/>
              <a:gd name="connsiteX0" fmla="*/ 287820 w 1054582"/>
              <a:gd name="connsiteY0" fmla="*/ 945770 h 945770"/>
              <a:gd name="connsiteX1" fmla="*/ 0 w 1054582"/>
              <a:gd name="connsiteY1" fmla="*/ 540646 h 945770"/>
              <a:gd name="connsiteX2" fmla="*/ 661158 w 1054582"/>
              <a:gd name="connsiteY2" fmla="*/ 0 h 945770"/>
              <a:gd name="connsiteX3" fmla="*/ 1054582 w 1054582"/>
              <a:gd name="connsiteY3" fmla="*/ 424552 h 945770"/>
              <a:gd name="connsiteX4" fmla="*/ 287820 w 1054582"/>
              <a:gd name="connsiteY4" fmla="*/ 945770 h 945770"/>
              <a:gd name="connsiteX0" fmla="*/ 300520 w 1054582"/>
              <a:gd name="connsiteY0" fmla="*/ 983870 h 983870"/>
              <a:gd name="connsiteX1" fmla="*/ 0 w 1054582"/>
              <a:gd name="connsiteY1" fmla="*/ 540646 h 983870"/>
              <a:gd name="connsiteX2" fmla="*/ 661158 w 1054582"/>
              <a:gd name="connsiteY2" fmla="*/ 0 h 983870"/>
              <a:gd name="connsiteX3" fmla="*/ 1054582 w 1054582"/>
              <a:gd name="connsiteY3" fmla="*/ 424552 h 983870"/>
              <a:gd name="connsiteX4" fmla="*/ 300520 w 1054582"/>
              <a:gd name="connsiteY4" fmla="*/ 983870 h 983870"/>
              <a:gd name="connsiteX0" fmla="*/ 332270 w 1086332"/>
              <a:gd name="connsiteY0" fmla="*/ 983870 h 983870"/>
              <a:gd name="connsiteX1" fmla="*/ 0 w 1086332"/>
              <a:gd name="connsiteY1" fmla="*/ 515246 h 983870"/>
              <a:gd name="connsiteX2" fmla="*/ 692908 w 1086332"/>
              <a:gd name="connsiteY2" fmla="*/ 0 h 983870"/>
              <a:gd name="connsiteX3" fmla="*/ 1086332 w 1086332"/>
              <a:gd name="connsiteY3" fmla="*/ 424552 h 983870"/>
              <a:gd name="connsiteX4" fmla="*/ 332270 w 1086332"/>
              <a:gd name="connsiteY4" fmla="*/ 983870 h 983870"/>
              <a:gd name="connsiteX0" fmla="*/ 332270 w 1086332"/>
              <a:gd name="connsiteY0" fmla="*/ 1002920 h 1002920"/>
              <a:gd name="connsiteX1" fmla="*/ 0 w 1086332"/>
              <a:gd name="connsiteY1" fmla="*/ 534296 h 1002920"/>
              <a:gd name="connsiteX2" fmla="*/ 781808 w 1086332"/>
              <a:gd name="connsiteY2" fmla="*/ 0 h 1002920"/>
              <a:gd name="connsiteX3" fmla="*/ 1086332 w 1086332"/>
              <a:gd name="connsiteY3" fmla="*/ 443602 h 1002920"/>
              <a:gd name="connsiteX4" fmla="*/ 332270 w 1086332"/>
              <a:gd name="connsiteY4" fmla="*/ 1002920 h 1002920"/>
              <a:gd name="connsiteX0" fmla="*/ 337008 w 1086332"/>
              <a:gd name="connsiteY0" fmla="*/ 993445 h 993445"/>
              <a:gd name="connsiteX1" fmla="*/ 0 w 1086332"/>
              <a:gd name="connsiteY1" fmla="*/ 534296 h 993445"/>
              <a:gd name="connsiteX2" fmla="*/ 781808 w 1086332"/>
              <a:gd name="connsiteY2" fmla="*/ 0 h 993445"/>
              <a:gd name="connsiteX3" fmla="*/ 1086332 w 1086332"/>
              <a:gd name="connsiteY3" fmla="*/ 443602 h 993445"/>
              <a:gd name="connsiteX4" fmla="*/ 337008 w 1086332"/>
              <a:gd name="connsiteY4" fmla="*/ 993445 h 993445"/>
              <a:gd name="connsiteX0" fmla="*/ 337008 w 1067380"/>
              <a:gd name="connsiteY0" fmla="*/ 993445 h 993445"/>
              <a:gd name="connsiteX1" fmla="*/ 0 w 1067380"/>
              <a:gd name="connsiteY1" fmla="*/ 534296 h 993445"/>
              <a:gd name="connsiteX2" fmla="*/ 781808 w 1067380"/>
              <a:gd name="connsiteY2" fmla="*/ 0 h 993445"/>
              <a:gd name="connsiteX3" fmla="*/ 1067380 w 1067380"/>
              <a:gd name="connsiteY3" fmla="*/ 434126 h 993445"/>
              <a:gd name="connsiteX4" fmla="*/ 337008 w 1067380"/>
              <a:gd name="connsiteY4" fmla="*/ 993445 h 993445"/>
              <a:gd name="connsiteX0" fmla="*/ 337008 w 1067380"/>
              <a:gd name="connsiteY0" fmla="*/ 993445 h 993445"/>
              <a:gd name="connsiteX1" fmla="*/ 0 w 1067380"/>
              <a:gd name="connsiteY1" fmla="*/ 548509 h 993445"/>
              <a:gd name="connsiteX2" fmla="*/ 781808 w 1067380"/>
              <a:gd name="connsiteY2" fmla="*/ 0 h 993445"/>
              <a:gd name="connsiteX3" fmla="*/ 1067380 w 1067380"/>
              <a:gd name="connsiteY3" fmla="*/ 434126 h 993445"/>
              <a:gd name="connsiteX4" fmla="*/ 337008 w 1067380"/>
              <a:gd name="connsiteY4" fmla="*/ 993445 h 993445"/>
              <a:gd name="connsiteX0" fmla="*/ 337008 w 1112352"/>
              <a:gd name="connsiteY0" fmla="*/ 993445 h 993445"/>
              <a:gd name="connsiteX1" fmla="*/ 0 w 1112352"/>
              <a:gd name="connsiteY1" fmla="*/ 548509 h 993445"/>
              <a:gd name="connsiteX2" fmla="*/ 781808 w 1112352"/>
              <a:gd name="connsiteY2" fmla="*/ 0 h 993445"/>
              <a:gd name="connsiteX3" fmla="*/ 1112352 w 1112352"/>
              <a:gd name="connsiteY3" fmla="*/ 445454 h 993445"/>
              <a:gd name="connsiteX4" fmla="*/ 337008 w 1112352"/>
              <a:gd name="connsiteY4" fmla="*/ 993445 h 993445"/>
              <a:gd name="connsiteX0" fmla="*/ 359494 w 1112352"/>
              <a:gd name="connsiteY0" fmla="*/ 1004773 h 1004773"/>
              <a:gd name="connsiteX1" fmla="*/ 0 w 1112352"/>
              <a:gd name="connsiteY1" fmla="*/ 548509 h 1004773"/>
              <a:gd name="connsiteX2" fmla="*/ 781808 w 1112352"/>
              <a:gd name="connsiteY2" fmla="*/ 0 h 1004773"/>
              <a:gd name="connsiteX3" fmla="*/ 1112352 w 1112352"/>
              <a:gd name="connsiteY3" fmla="*/ 445454 h 1004773"/>
              <a:gd name="connsiteX4" fmla="*/ 359494 w 1112352"/>
              <a:gd name="connsiteY4" fmla="*/ 1004773 h 1004773"/>
              <a:gd name="connsiteX0" fmla="*/ 348251 w 1112352"/>
              <a:gd name="connsiteY0" fmla="*/ 1004773 h 1004773"/>
              <a:gd name="connsiteX1" fmla="*/ 0 w 1112352"/>
              <a:gd name="connsiteY1" fmla="*/ 548509 h 1004773"/>
              <a:gd name="connsiteX2" fmla="*/ 781808 w 1112352"/>
              <a:gd name="connsiteY2" fmla="*/ 0 h 1004773"/>
              <a:gd name="connsiteX3" fmla="*/ 1112352 w 1112352"/>
              <a:gd name="connsiteY3" fmla="*/ 445454 h 1004773"/>
              <a:gd name="connsiteX4" fmla="*/ 348251 w 1112352"/>
              <a:gd name="connsiteY4" fmla="*/ 1004773 h 1004773"/>
              <a:gd name="connsiteX0" fmla="*/ 342747 w 1106848"/>
              <a:gd name="connsiteY0" fmla="*/ 1004773 h 1004773"/>
              <a:gd name="connsiteX1" fmla="*/ 0 w 1106848"/>
              <a:gd name="connsiteY1" fmla="*/ 534645 h 1004773"/>
              <a:gd name="connsiteX2" fmla="*/ 776304 w 1106848"/>
              <a:gd name="connsiteY2" fmla="*/ 0 h 1004773"/>
              <a:gd name="connsiteX3" fmla="*/ 1106848 w 1106848"/>
              <a:gd name="connsiteY3" fmla="*/ 445454 h 1004773"/>
              <a:gd name="connsiteX4" fmla="*/ 342747 w 1106848"/>
              <a:gd name="connsiteY4" fmla="*/ 1004773 h 100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848" h="1004773">
                <a:moveTo>
                  <a:pt x="342747" y="1004773"/>
                </a:moveTo>
                <a:lnTo>
                  <a:pt x="0" y="534645"/>
                </a:lnTo>
                <a:lnTo>
                  <a:pt x="776304" y="0"/>
                </a:lnTo>
                <a:lnTo>
                  <a:pt x="1106848" y="445454"/>
                </a:lnTo>
                <a:lnTo>
                  <a:pt x="342747" y="1004773"/>
                </a:lnTo>
                <a:close/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 defTabSz="768111"/>
            <a:endParaRPr lang="ru-RU" sz="1512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0" name="Прямая соединительная линия 109"/>
          <p:cNvCxnSpPr>
            <a:endCxn id="108" idx="1"/>
          </p:cNvCxnSpPr>
          <p:nvPr/>
        </p:nvCxnSpPr>
        <p:spPr>
          <a:xfrm flipV="1">
            <a:off x="8207059" y="1064104"/>
            <a:ext cx="525759" cy="1300984"/>
          </a:xfrm>
          <a:prstGeom prst="line">
            <a:avLst/>
          </a:prstGeom>
          <a:ln w="6350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олилиния 3"/>
          <p:cNvSpPr/>
          <p:nvPr/>
        </p:nvSpPr>
        <p:spPr>
          <a:xfrm>
            <a:off x="7446605" y="1415997"/>
            <a:ext cx="830271" cy="881354"/>
          </a:xfrm>
          <a:custGeom>
            <a:avLst/>
            <a:gdLst>
              <a:gd name="connsiteX0" fmla="*/ 982980 w 1223010"/>
              <a:gd name="connsiteY0" fmla="*/ 102870 h 1257300"/>
              <a:gd name="connsiteX1" fmla="*/ 548640 w 1223010"/>
              <a:gd name="connsiteY1" fmla="*/ 0 h 1257300"/>
              <a:gd name="connsiteX2" fmla="*/ 0 w 1223010"/>
              <a:gd name="connsiteY2" fmla="*/ 320040 h 1257300"/>
              <a:gd name="connsiteX3" fmla="*/ 91440 w 1223010"/>
              <a:gd name="connsiteY3" fmla="*/ 640080 h 1257300"/>
              <a:gd name="connsiteX4" fmla="*/ 274320 w 1223010"/>
              <a:gd name="connsiteY4" fmla="*/ 1062990 h 1257300"/>
              <a:gd name="connsiteX5" fmla="*/ 468630 w 1223010"/>
              <a:gd name="connsiteY5" fmla="*/ 1257300 h 1257300"/>
              <a:gd name="connsiteX6" fmla="*/ 1223010 w 1223010"/>
              <a:gd name="connsiteY6" fmla="*/ 845820 h 1257300"/>
              <a:gd name="connsiteX7" fmla="*/ 982980 w 1223010"/>
              <a:gd name="connsiteY7" fmla="*/ 102870 h 1257300"/>
              <a:gd name="connsiteX0" fmla="*/ 982980 w 1223010"/>
              <a:gd name="connsiteY0" fmla="*/ 102870 h 1257300"/>
              <a:gd name="connsiteX1" fmla="*/ 548640 w 1223010"/>
              <a:gd name="connsiteY1" fmla="*/ 0 h 1257300"/>
              <a:gd name="connsiteX2" fmla="*/ 0 w 1223010"/>
              <a:gd name="connsiteY2" fmla="*/ 320040 h 1257300"/>
              <a:gd name="connsiteX3" fmla="*/ 91440 w 1223010"/>
              <a:gd name="connsiteY3" fmla="*/ 640080 h 1257300"/>
              <a:gd name="connsiteX4" fmla="*/ 274320 w 1223010"/>
              <a:gd name="connsiteY4" fmla="*/ 1062990 h 1257300"/>
              <a:gd name="connsiteX5" fmla="*/ 468630 w 1223010"/>
              <a:gd name="connsiteY5" fmla="*/ 1257300 h 1257300"/>
              <a:gd name="connsiteX6" fmla="*/ 1223010 w 1223010"/>
              <a:gd name="connsiteY6" fmla="*/ 845820 h 1257300"/>
              <a:gd name="connsiteX7" fmla="*/ 982980 w 1223010"/>
              <a:gd name="connsiteY7" fmla="*/ 102870 h 1257300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91440 w 1223010"/>
              <a:gd name="connsiteY3" fmla="*/ 654765 h 1271985"/>
              <a:gd name="connsiteX4" fmla="*/ 274320 w 1223010"/>
              <a:gd name="connsiteY4" fmla="*/ 1077675 h 1271985"/>
              <a:gd name="connsiteX5" fmla="*/ 468630 w 1223010"/>
              <a:gd name="connsiteY5" fmla="*/ 1271985 h 1271985"/>
              <a:gd name="connsiteX6" fmla="*/ 1223010 w 1223010"/>
              <a:gd name="connsiteY6" fmla="*/ 860505 h 1271985"/>
              <a:gd name="connsiteX7" fmla="*/ 982980 w 1223010"/>
              <a:gd name="connsiteY7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274320 w 1223010"/>
              <a:gd name="connsiteY3" fmla="*/ 1077675 h 1271985"/>
              <a:gd name="connsiteX4" fmla="*/ 468630 w 1223010"/>
              <a:gd name="connsiteY4" fmla="*/ 1271985 h 1271985"/>
              <a:gd name="connsiteX5" fmla="*/ 1223010 w 1223010"/>
              <a:gd name="connsiteY5" fmla="*/ 860505 h 1271985"/>
              <a:gd name="connsiteX6" fmla="*/ 982980 w 1223010"/>
              <a:gd name="connsiteY6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468630 w 1223010"/>
              <a:gd name="connsiteY3" fmla="*/ 1271985 h 1271985"/>
              <a:gd name="connsiteX4" fmla="*/ 1223010 w 1223010"/>
              <a:gd name="connsiteY4" fmla="*/ 860505 h 1271985"/>
              <a:gd name="connsiteX5" fmla="*/ 982980 w 1223010"/>
              <a:gd name="connsiteY5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468630 w 1223010"/>
              <a:gd name="connsiteY3" fmla="*/ 1271985 h 1271985"/>
              <a:gd name="connsiteX4" fmla="*/ 1223010 w 1223010"/>
              <a:gd name="connsiteY4" fmla="*/ 860505 h 1271985"/>
              <a:gd name="connsiteX5" fmla="*/ 982980 w 1223010"/>
              <a:gd name="connsiteY5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468630 w 1223010"/>
              <a:gd name="connsiteY3" fmla="*/ 1271985 h 1271985"/>
              <a:gd name="connsiteX4" fmla="*/ 1223010 w 1223010"/>
              <a:gd name="connsiteY4" fmla="*/ 860505 h 1271985"/>
              <a:gd name="connsiteX5" fmla="*/ 982980 w 122301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4577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4577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8006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8006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38862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38862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48690 w 1188720"/>
              <a:gd name="connsiteY0" fmla="*/ 117555 h 1271985"/>
              <a:gd name="connsiteX1" fmla="*/ 514350 w 1188720"/>
              <a:gd name="connsiteY1" fmla="*/ 14685 h 1271985"/>
              <a:gd name="connsiteX2" fmla="*/ 0 w 1188720"/>
              <a:gd name="connsiteY2" fmla="*/ 346155 h 1271985"/>
              <a:gd name="connsiteX3" fmla="*/ 377190 w 1188720"/>
              <a:gd name="connsiteY3" fmla="*/ 1271985 h 1271985"/>
              <a:gd name="connsiteX4" fmla="*/ 1188720 w 1188720"/>
              <a:gd name="connsiteY4" fmla="*/ 860505 h 1271985"/>
              <a:gd name="connsiteX5" fmla="*/ 948690 w 1188720"/>
              <a:gd name="connsiteY5" fmla="*/ 117555 h 1271985"/>
              <a:gd name="connsiteX0" fmla="*/ 948690 w 1188720"/>
              <a:gd name="connsiteY0" fmla="*/ 117555 h 1249125"/>
              <a:gd name="connsiteX1" fmla="*/ 514350 w 1188720"/>
              <a:gd name="connsiteY1" fmla="*/ 14685 h 1249125"/>
              <a:gd name="connsiteX2" fmla="*/ 0 w 1188720"/>
              <a:gd name="connsiteY2" fmla="*/ 346155 h 1249125"/>
              <a:gd name="connsiteX3" fmla="*/ 297180 w 1188720"/>
              <a:gd name="connsiteY3" fmla="*/ 1249125 h 1249125"/>
              <a:gd name="connsiteX4" fmla="*/ 1188720 w 1188720"/>
              <a:gd name="connsiteY4" fmla="*/ 860505 h 1249125"/>
              <a:gd name="connsiteX5" fmla="*/ 948690 w 1188720"/>
              <a:gd name="connsiteY5" fmla="*/ 117555 h 1249125"/>
              <a:gd name="connsiteX0" fmla="*/ 948690 w 1188720"/>
              <a:gd name="connsiteY0" fmla="*/ 117555 h 1250469"/>
              <a:gd name="connsiteX1" fmla="*/ 514350 w 1188720"/>
              <a:gd name="connsiteY1" fmla="*/ 14685 h 1250469"/>
              <a:gd name="connsiteX2" fmla="*/ 0 w 1188720"/>
              <a:gd name="connsiteY2" fmla="*/ 346155 h 1250469"/>
              <a:gd name="connsiteX3" fmla="*/ 297180 w 1188720"/>
              <a:gd name="connsiteY3" fmla="*/ 1249125 h 1250469"/>
              <a:gd name="connsiteX4" fmla="*/ 1188720 w 1188720"/>
              <a:gd name="connsiteY4" fmla="*/ 860505 h 1250469"/>
              <a:gd name="connsiteX5" fmla="*/ 948690 w 1188720"/>
              <a:gd name="connsiteY5" fmla="*/ 117555 h 1250469"/>
              <a:gd name="connsiteX0" fmla="*/ 948690 w 1188720"/>
              <a:gd name="connsiteY0" fmla="*/ 117555 h 1250469"/>
              <a:gd name="connsiteX1" fmla="*/ 514350 w 1188720"/>
              <a:gd name="connsiteY1" fmla="*/ 14685 h 1250469"/>
              <a:gd name="connsiteX2" fmla="*/ 0 w 1188720"/>
              <a:gd name="connsiteY2" fmla="*/ 346155 h 1250469"/>
              <a:gd name="connsiteX3" fmla="*/ 297180 w 1188720"/>
              <a:gd name="connsiteY3" fmla="*/ 1249125 h 1250469"/>
              <a:gd name="connsiteX4" fmla="*/ 1188720 w 1188720"/>
              <a:gd name="connsiteY4" fmla="*/ 860505 h 1250469"/>
              <a:gd name="connsiteX5" fmla="*/ 948690 w 1188720"/>
              <a:gd name="connsiteY5" fmla="*/ 117555 h 1250469"/>
              <a:gd name="connsiteX0" fmla="*/ 948690 w 1188720"/>
              <a:gd name="connsiteY0" fmla="*/ 117555 h 1250469"/>
              <a:gd name="connsiteX1" fmla="*/ 514350 w 1188720"/>
              <a:gd name="connsiteY1" fmla="*/ 14685 h 1250469"/>
              <a:gd name="connsiteX2" fmla="*/ 0 w 1188720"/>
              <a:gd name="connsiteY2" fmla="*/ 346155 h 1250469"/>
              <a:gd name="connsiteX3" fmla="*/ 297180 w 1188720"/>
              <a:gd name="connsiteY3" fmla="*/ 1249125 h 1250469"/>
              <a:gd name="connsiteX4" fmla="*/ 1188720 w 1188720"/>
              <a:gd name="connsiteY4" fmla="*/ 860505 h 1250469"/>
              <a:gd name="connsiteX5" fmla="*/ 948690 w 1188720"/>
              <a:gd name="connsiteY5" fmla="*/ 117555 h 1250469"/>
              <a:gd name="connsiteX0" fmla="*/ 948690 w 1188720"/>
              <a:gd name="connsiteY0" fmla="*/ 137629 h 1270543"/>
              <a:gd name="connsiteX1" fmla="*/ 514350 w 1188720"/>
              <a:gd name="connsiteY1" fmla="*/ 34759 h 1270543"/>
              <a:gd name="connsiteX2" fmla="*/ 0 w 1188720"/>
              <a:gd name="connsiteY2" fmla="*/ 366229 h 1270543"/>
              <a:gd name="connsiteX3" fmla="*/ 297180 w 1188720"/>
              <a:gd name="connsiteY3" fmla="*/ 1269199 h 1270543"/>
              <a:gd name="connsiteX4" fmla="*/ 1188720 w 1188720"/>
              <a:gd name="connsiteY4" fmla="*/ 880579 h 1270543"/>
              <a:gd name="connsiteX5" fmla="*/ 948690 w 1188720"/>
              <a:gd name="connsiteY5" fmla="*/ 137629 h 1270543"/>
              <a:gd name="connsiteX0" fmla="*/ 948690 w 1188720"/>
              <a:gd name="connsiteY0" fmla="*/ 137629 h 1270543"/>
              <a:gd name="connsiteX1" fmla="*/ 514350 w 1188720"/>
              <a:gd name="connsiteY1" fmla="*/ 34759 h 1270543"/>
              <a:gd name="connsiteX2" fmla="*/ 0 w 1188720"/>
              <a:gd name="connsiteY2" fmla="*/ 366229 h 1270543"/>
              <a:gd name="connsiteX3" fmla="*/ 297180 w 1188720"/>
              <a:gd name="connsiteY3" fmla="*/ 1269199 h 1270543"/>
              <a:gd name="connsiteX4" fmla="*/ 1188720 w 1188720"/>
              <a:gd name="connsiteY4" fmla="*/ 880579 h 1270543"/>
              <a:gd name="connsiteX5" fmla="*/ 948690 w 1188720"/>
              <a:gd name="connsiteY5" fmla="*/ 137629 h 1270543"/>
              <a:gd name="connsiteX0" fmla="*/ 948690 w 1188720"/>
              <a:gd name="connsiteY0" fmla="*/ 137629 h 1303398"/>
              <a:gd name="connsiteX1" fmla="*/ 514350 w 1188720"/>
              <a:gd name="connsiteY1" fmla="*/ 34759 h 1303398"/>
              <a:gd name="connsiteX2" fmla="*/ 0 w 1188720"/>
              <a:gd name="connsiteY2" fmla="*/ 366229 h 1303398"/>
              <a:gd name="connsiteX3" fmla="*/ 297180 w 1188720"/>
              <a:gd name="connsiteY3" fmla="*/ 1269199 h 1303398"/>
              <a:gd name="connsiteX4" fmla="*/ 1188720 w 1188720"/>
              <a:gd name="connsiteY4" fmla="*/ 880579 h 1303398"/>
              <a:gd name="connsiteX5" fmla="*/ 948690 w 1188720"/>
              <a:gd name="connsiteY5" fmla="*/ 137629 h 1303398"/>
              <a:gd name="connsiteX0" fmla="*/ 948690 w 1188720"/>
              <a:gd name="connsiteY0" fmla="*/ 137629 h 1303398"/>
              <a:gd name="connsiteX1" fmla="*/ 514350 w 1188720"/>
              <a:gd name="connsiteY1" fmla="*/ 34759 h 1303398"/>
              <a:gd name="connsiteX2" fmla="*/ 0 w 1188720"/>
              <a:gd name="connsiteY2" fmla="*/ 366229 h 1303398"/>
              <a:gd name="connsiteX3" fmla="*/ 309621 w 1188720"/>
              <a:gd name="connsiteY3" fmla="*/ 1269199 h 1303398"/>
              <a:gd name="connsiteX4" fmla="*/ 1188720 w 1188720"/>
              <a:gd name="connsiteY4" fmla="*/ 880579 h 1303398"/>
              <a:gd name="connsiteX5" fmla="*/ 948690 w 1188720"/>
              <a:gd name="connsiteY5" fmla="*/ 137629 h 1303398"/>
              <a:gd name="connsiteX0" fmla="*/ 936249 w 1176279"/>
              <a:gd name="connsiteY0" fmla="*/ 137629 h 1303398"/>
              <a:gd name="connsiteX1" fmla="*/ 501909 w 1176279"/>
              <a:gd name="connsiteY1" fmla="*/ 34759 h 1303398"/>
              <a:gd name="connsiteX2" fmla="*/ 0 w 1176279"/>
              <a:gd name="connsiteY2" fmla="*/ 515519 h 1303398"/>
              <a:gd name="connsiteX3" fmla="*/ 297180 w 1176279"/>
              <a:gd name="connsiteY3" fmla="*/ 1269199 h 1303398"/>
              <a:gd name="connsiteX4" fmla="*/ 1176279 w 1176279"/>
              <a:gd name="connsiteY4" fmla="*/ 880579 h 1303398"/>
              <a:gd name="connsiteX5" fmla="*/ 936249 w 1176279"/>
              <a:gd name="connsiteY5" fmla="*/ 137629 h 1303398"/>
              <a:gd name="connsiteX0" fmla="*/ 948334 w 1188364"/>
              <a:gd name="connsiteY0" fmla="*/ 137629 h 1303398"/>
              <a:gd name="connsiteX1" fmla="*/ 513994 w 1188364"/>
              <a:gd name="connsiteY1" fmla="*/ 34759 h 1303398"/>
              <a:gd name="connsiteX2" fmla="*/ 12085 w 1188364"/>
              <a:gd name="connsiteY2" fmla="*/ 515519 h 1303398"/>
              <a:gd name="connsiteX3" fmla="*/ 309265 w 1188364"/>
              <a:gd name="connsiteY3" fmla="*/ 1269199 h 1303398"/>
              <a:gd name="connsiteX4" fmla="*/ 1188364 w 1188364"/>
              <a:gd name="connsiteY4" fmla="*/ 880579 h 1303398"/>
              <a:gd name="connsiteX5" fmla="*/ 948334 w 1188364"/>
              <a:gd name="connsiteY5" fmla="*/ 137629 h 1303398"/>
              <a:gd name="connsiteX0" fmla="*/ 948334 w 1188364"/>
              <a:gd name="connsiteY0" fmla="*/ 137629 h 1303398"/>
              <a:gd name="connsiteX1" fmla="*/ 513994 w 1188364"/>
              <a:gd name="connsiteY1" fmla="*/ 34759 h 1303398"/>
              <a:gd name="connsiteX2" fmla="*/ 12085 w 1188364"/>
              <a:gd name="connsiteY2" fmla="*/ 515519 h 1303398"/>
              <a:gd name="connsiteX3" fmla="*/ 309265 w 1188364"/>
              <a:gd name="connsiteY3" fmla="*/ 1269199 h 1303398"/>
              <a:gd name="connsiteX4" fmla="*/ 1188364 w 1188364"/>
              <a:gd name="connsiteY4" fmla="*/ 880579 h 1303398"/>
              <a:gd name="connsiteX5" fmla="*/ 948334 w 1188364"/>
              <a:gd name="connsiteY5" fmla="*/ 137629 h 1303398"/>
              <a:gd name="connsiteX0" fmla="*/ 942465 w 1182495"/>
              <a:gd name="connsiteY0" fmla="*/ 137629 h 1303398"/>
              <a:gd name="connsiteX1" fmla="*/ 508125 w 1182495"/>
              <a:gd name="connsiteY1" fmla="*/ 34759 h 1303398"/>
              <a:gd name="connsiteX2" fmla="*/ 6216 w 1182495"/>
              <a:gd name="connsiteY2" fmla="*/ 515519 h 1303398"/>
              <a:gd name="connsiteX3" fmla="*/ 303396 w 1182495"/>
              <a:gd name="connsiteY3" fmla="*/ 1269199 h 1303398"/>
              <a:gd name="connsiteX4" fmla="*/ 1182495 w 1182495"/>
              <a:gd name="connsiteY4" fmla="*/ 880579 h 1303398"/>
              <a:gd name="connsiteX5" fmla="*/ 942465 w 1182495"/>
              <a:gd name="connsiteY5" fmla="*/ 137629 h 1303398"/>
              <a:gd name="connsiteX0" fmla="*/ 947679 w 1187709"/>
              <a:gd name="connsiteY0" fmla="*/ 96447 h 1262216"/>
              <a:gd name="connsiteX1" fmla="*/ 364050 w 1187709"/>
              <a:gd name="connsiteY1" fmla="*/ 68222 h 1262216"/>
              <a:gd name="connsiteX2" fmla="*/ 11430 w 1187709"/>
              <a:gd name="connsiteY2" fmla="*/ 474337 h 1262216"/>
              <a:gd name="connsiteX3" fmla="*/ 308610 w 1187709"/>
              <a:gd name="connsiteY3" fmla="*/ 1228017 h 1262216"/>
              <a:gd name="connsiteX4" fmla="*/ 1187709 w 1187709"/>
              <a:gd name="connsiteY4" fmla="*/ 839397 h 1262216"/>
              <a:gd name="connsiteX5" fmla="*/ 947679 w 1187709"/>
              <a:gd name="connsiteY5" fmla="*/ 96447 h 1262216"/>
              <a:gd name="connsiteX0" fmla="*/ 945232 w 1185262"/>
              <a:gd name="connsiteY0" fmla="*/ 76826 h 1242595"/>
              <a:gd name="connsiteX1" fmla="*/ 411367 w 1185262"/>
              <a:gd name="connsiteY1" fmla="*/ 104585 h 1242595"/>
              <a:gd name="connsiteX2" fmla="*/ 8983 w 1185262"/>
              <a:gd name="connsiteY2" fmla="*/ 454716 h 1242595"/>
              <a:gd name="connsiteX3" fmla="*/ 306163 w 1185262"/>
              <a:gd name="connsiteY3" fmla="*/ 1208396 h 1242595"/>
              <a:gd name="connsiteX4" fmla="*/ 1185262 w 1185262"/>
              <a:gd name="connsiteY4" fmla="*/ 819776 h 1242595"/>
              <a:gd name="connsiteX5" fmla="*/ 945232 w 1185262"/>
              <a:gd name="connsiteY5" fmla="*/ 76826 h 1242595"/>
              <a:gd name="connsiteX0" fmla="*/ 945722 w 1185752"/>
              <a:gd name="connsiteY0" fmla="*/ 76826 h 1242595"/>
              <a:gd name="connsiteX1" fmla="*/ 411857 w 1185752"/>
              <a:gd name="connsiteY1" fmla="*/ 104585 h 1242595"/>
              <a:gd name="connsiteX2" fmla="*/ 9473 w 1185752"/>
              <a:gd name="connsiteY2" fmla="*/ 454716 h 1242595"/>
              <a:gd name="connsiteX3" fmla="*/ 306653 w 1185752"/>
              <a:gd name="connsiteY3" fmla="*/ 1208396 h 1242595"/>
              <a:gd name="connsiteX4" fmla="*/ 1185752 w 1185752"/>
              <a:gd name="connsiteY4" fmla="*/ 819776 h 1242595"/>
              <a:gd name="connsiteX5" fmla="*/ 945722 w 1185752"/>
              <a:gd name="connsiteY5" fmla="*/ 76826 h 1242595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95518"/>
              <a:gd name="connsiteY0" fmla="*/ 84864 h 1250633"/>
              <a:gd name="connsiteX1" fmla="*/ 411857 w 1195518"/>
              <a:gd name="connsiteY1" fmla="*/ 112623 h 1250633"/>
              <a:gd name="connsiteX2" fmla="*/ 9473 w 1195518"/>
              <a:gd name="connsiteY2" fmla="*/ 462754 h 1250633"/>
              <a:gd name="connsiteX3" fmla="*/ 306653 w 1195518"/>
              <a:gd name="connsiteY3" fmla="*/ 1216434 h 1250633"/>
              <a:gd name="connsiteX4" fmla="*/ 1185752 w 1195518"/>
              <a:gd name="connsiteY4" fmla="*/ 827814 h 1250633"/>
              <a:gd name="connsiteX5" fmla="*/ 945722 w 1195518"/>
              <a:gd name="connsiteY5" fmla="*/ 84864 h 1250633"/>
              <a:gd name="connsiteX0" fmla="*/ 945722 w 1195518"/>
              <a:gd name="connsiteY0" fmla="*/ 84864 h 1249527"/>
              <a:gd name="connsiteX1" fmla="*/ 411857 w 1195518"/>
              <a:gd name="connsiteY1" fmla="*/ 112623 h 1249527"/>
              <a:gd name="connsiteX2" fmla="*/ 9473 w 1195518"/>
              <a:gd name="connsiteY2" fmla="*/ 462754 h 1249527"/>
              <a:gd name="connsiteX3" fmla="*/ 306653 w 1195518"/>
              <a:gd name="connsiteY3" fmla="*/ 1216434 h 1249527"/>
              <a:gd name="connsiteX4" fmla="*/ 1185752 w 1195518"/>
              <a:gd name="connsiteY4" fmla="*/ 827814 h 1249527"/>
              <a:gd name="connsiteX5" fmla="*/ 945722 w 1195518"/>
              <a:gd name="connsiteY5" fmla="*/ 84864 h 1249527"/>
              <a:gd name="connsiteX0" fmla="*/ 945722 w 1189480"/>
              <a:gd name="connsiteY0" fmla="*/ 84864 h 1249527"/>
              <a:gd name="connsiteX1" fmla="*/ 411857 w 1189480"/>
              <a:gd name="connsiteY1" fmla="*/ 112623 h 1249527"/>
              <a:gd name="connsiteX2" fmla="*/ 9473 w 1189480"/>
              <a:gd name="connsiteY2" fmla="*/ 462754 h 1249527"/>
              <a:gd name="connsiteX3" fmla="*/ 306653 w 1189480"/>
              <a:gd name="connsiteY3" fmla="*/ 1216434 h 1249527"/>
              <a:gd name="connsiteX4" fmla="*/ 1185752 w 1189480"/>
              <a:gd name="connsiteY4" fmla="*/ 827814 h 1249527"/>
              <a:gd name="connsiteX5" fmla="*/ 945722 w 1189480"/>
              <a:gd name="connsiteY5" fmla="*/ 84864 h 1249527"/>
              <a:gd name="connsiteX0" fmla="*/ 945722 w 1132947"/>
              <a:gd name="connsiteY0" fmla="*/ 84864 h 1248785"/>
              <a:gd name="connsiteX1" fmla="*/ 411857 w 1132947"/>
              <a:gd name="connsiteY1" fmla="*/ 112623 h 1248785"/>
              <a:gd name="connsiteX2" fmla="*/ 9473 w 1132947"/>
              <a:gd name="connsiteY2" fmla="*/ 462754 h 1248785"/>
              <a:gd name="connsiteX3" fmla="*/ 306653 w 1132947"/>
              <a:gd name="connsiteY3" fmla="*/ 1216434 h 1248785"/>
              <a:gd name="connsiteX4" fmla="*/ 1123548 w 1132947"/>
              <a:gd name="connsiteY4" fmla="*/ 815373 h 1248785"/>
              <a:gd name="connsiteX5" fmla="*/ 945722 w 1132947"/>
              <a:gd name="connsiteY5" fmla="*/ 84864 h 1248785"/>
              <a:gd name="connsiteX0" fmla="*/ 933282 w 1131114"/>
              <a:gd name="connsiteY0" fmla="*/ 77238 h 1266041"/>
              <a:gd name="connsiteX1" fmla="*/ 411857 w 1131114"/>
              <a:gd name="connsiteY1" fmla="*/ 129879 h 1266041"/>
              <a:gd name="connsiteX2" fmla="*/ 9473 w 1131114"/>
              <a:gd name="connsiteY2" fmla="*/ 480010 h 1266041"/>
              <a:gd name="connsiteX3" fmla="*/ 306653 w 1131114"/>
              <a:gd name="connsiteY3" fmla="*/ 1233690 h 1266041"/>
              <a:gd name="connsiteX4" fmla="*/ 1123548 w 1131114"/>
              <a:gd name="connsiteY4" fmla="*/ 832629 h 1266041"/>
              <a:gd name="connsiteX5" fmla="*/ 933282 w 1131114"/>
              <a:gd name="connsiteY5" fmla="*/ 77238 h 1266041"/>
              <a:gd name="connsiteX0" fmla="*/ 933282 w 1179349"/>
              <a:gd name="connsiteY0" fmla="*/ 77238 h 1266041"/>
              <a:gd name="connsiteX1" fmla="*/ 411857 w 1179349"/>
              <a:gd name="connsiteY1" fmla="*/ 129879 h 1266041"/>
              <a:gd name="connsiteX2" fmla="*/ 9473 w 1179349"/>
              <a:gd name="connsiteY2" fmla="*/ 480010 h 1266041"/>
              <a:gd name="connsiteX3" fmla="*/ 306653 w 1179349"/>
              <a:gd name="connsiteY3" fmla="*/ 1233690 h 1266041"/>
              <a:gd name="connsiteX4" fmla="*/ 1123548 w 1179349"/>
              <a:gd name="connsiteY4" fmla="*/ 832629 h 1266041"/>
              <a:gd name="connsiteX5" fmla="*/ 933282 w 1179349"/>
              <a:gd name="connsiteY5" fmla="*/ 77238 h 1266041"/>
              <a:gd name="connsiteX0" fmla="*/ 933282 w 1179349"/>
              <a:gd name="connsiteY0" fmla="*/ 77238 h 1266041"/>
              <a:gd name="connsiteX1" fmla="*/ 411857 w 1179349"/>
              <a:gd name="connsiteY1" fmla="*/ 129879 h 1266041"/>
              <a:gd name="connsiteX2" fmla="*/ 9473 w 1179349"/>
              <a:gd name="connsiteY2" fmla="*/ 480010 h 1266041"/>
              <a:gd name="connsiteX3" fmla="*/ 306653 w 1179349"/>
              <a:gd name="connsiteY3" fmla="*/ 1233690 h 1266041"/>
              <a:gd name="connsiteX4" fmla="*/ 1123548 w 1179349"/>
              <a:gd name="connsiteY4" fmla="*/ 832629 h 1266041"/>
              <a:gd name="connsiteX5" fmla="*/ 933282 w 1179349"/>
              <a:gd name="connsiteY5" fmla="*/ 77238 h 1266041"/>
              <a:gd name="connsiteX0" fmla="*/ 933282 w 1179349"/>
              <a:gd name="connsiteY0" fmla="*/ 77238 h 1242676"/>
              <a:gd name="connsiteX1" fmla="*/ 411857 w 1179349"/>
              <a:gd name="connsiteY1" fmla="*/ 129879 h 1242676"/>
              <a:gd name="connsiteX2" fmla="*/ 9473 w 1179349"/>
              <a:gd name="connsiteY2" fmla="*/ 480010 h 1242676"/>
              <a:gd name="connsiteX3" fmla="*/ 362637 w 1179349"/>
              <a:gd name="connsiteY3" fmla="*/ 1208808 h 1242676"/>
              <a:gd name="connsiteX4" fmla="*/ 1123548 w 1179349"/>
              <a:gd name="connsiteY4" fmla="*/ 832629 h 1242676"/>
              <a:gd name="connsiteX5" fmla="*/ 933282 w 1179349"/>
              <a:gd name="connsiteY5" fmla="*/ 77238 h 1242676"/>
              <a:gd name="connsiteX0" fmla="*/ 821314 w 1162379"/>
              <a:gd name="connsiteY0" fmla="*/ 80898 h 1233895"/>
              <a:gd name="connsiteX1" fmla="*/ 411857 w 1162379"/>
              <a:gd name="connsiteY1" fmla="*/ 121098 h 1233895"/>
              <a:gd name="connsiteX2" fmla="*/ 9473 w 1162379"/>
              <a:gd name="connsiteY2" fmla="*/ 471229 h 1233895"/>
              <a:gd name="connsiteX3" fmla="*/ 362637 w 1162379"/>
              <a:gd name="connsiteY3" fmla="*/ 1200027 h 1233895"/>
              <a:gd name="connsiteX4" fmla="*/ 1123548 w 1162379"/>
              <a:gd name="connsiteY4" fmla="*/ 823848 h 1233895"/>
              <a:gd name="connsiteX5" fmla="*/ 821314 w 1162379"/>
              <a:gd name="connsiteY5" fmla="*/ 80898 h 1233895"/>
              <a:gd name="connsiteX0" fmla="*/ 821314 w 1162379"/>
              <a:gd name="connsiteY0" fmla="*/ 80898 h 1233895"/>
              <a:gd name="connsiteX1" fmla="*/ 411857 w 1162379"/>
              <a:gd name="connsiteY1" fmla="*/ 121098 h 1233895"/>
              <a:gd name="connsiteX2" fmla="*/ 9473 w 1162379"/>
              <a:gd name="connsiteY2" fmla="*/ 471229 h 1233895"/>
              <a:gd name="connsiteX3" fmla="*/ 362637 w 1162379"/>
              <a:gd name="connsiteY3" fmla="*/ 1200027 h 1233895"/>
              <a:gd name="connsiteX4" fmla="*/ 1123548 w 1162379"/>
              <a:gd name="connsiteY4" fmla="*/ 823848 h 1233895"/>
              <a:gd name="connsiteX5" fmla="*/ 821314 w 1162379"/>
              <a:gd name="connsiteY5" fmla="*/ 80898 h 123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2379" h="1233895">
                <a:moveTo>
                  <a:pt x="821314" y="80898"/>
                </a:moveTo>
                <a:cubicBezTo>
                  <a:pt x="676534" y="-79122"/>
                  <a:pt x="636803" y="32846"/>
                  <a:pt x="411857" y="121098"/>
                </a:cubicBezTo>
                <a:cubicBezTo>
                  <a:pt x="113667" y="284772"/>
                  <a:pt x="-41146" y="236797"/>
                  <a:pt x="9473" y="471229"/>
                </a:cubicBezTo>
                <a:cubicBezTo>
                  <a:pt x="116619" y="819262"/>
                  <a:pt x="193831" y="940558"/>
                  <a:pt x="362637" y="1200027"/>
                </a:cubicBezTo>
                <a:cubicBezTo>
                  <a:pt x="446146" y="1353515"/>
                  <a:pt x="964384" y="942346"/>
                  <a:pt x="1123548" y="823848"/>
                </a:cubicBezTo>
                <a:cubicBezTo>
                  <a:pt x="1255031" y="775251"/>
                  <a:pt x="1027054" y="339978"/>
                  <a:pt x="821314" y="80898"/>
                </a:cubicBezTo>
                <a:close/>
              </a:path>
            </a:pathLst>
          </a:custGeom>
          <a:noFill/>
          <a:ln>
            <a:solidFill>
              <a:srgbClr val="006600"/>
            </a:solidFill>
          </a:ln>
          <a:effectLst>
            <a:glow rad="25400">
              <a:srgbClr val="FFFF00">
                <a:alpha val="4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/>
            <a:endParaRPr lang="ru-RU" sz="25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35564" r="30762" b="21177"/>
          <a:stretch/>
        </p:blipFill>
        <p:spPr>
          <a:xfrm>
            <a:off x="4864789" y="4046484"/>
            <a:ext cx="3768710" cy="240236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2" name="Полилиния 111"/>
          <p:cNvSpPr/>
          <p:nvPr/>
        </p:nvSpPr>
        <p:spPr>
          <a:xfrm>
            <a:off x="4996098" y="4166602"/>
            <a:ext cx="3397161" cy="2267231"/>
          </a:xfrm>
          <a:custGeom>
            <a:avLst/>
            <a:gdLst>
              <a:gd name="connsiteX0" fmla="*/ 982980 w 1223010"/>
              <a:gd name="connsiteY0" fmla="*/ 102870 h 1257300"/>
              <a:gd name="connsiteX1" fmla="*/ 548640 w 1223010"/>
              <a:gd name="connsiteY1" fmla="*/ 0 h 1257300"/>
              <a:gd name="connsiteX2" fmla="*/ 0 w 1223010"/>
              <a:gd name="connsiteY2" fmla="*/ 320040 h 1257300"/>
              <a:gd name="connsiteX3" fmla="*/ 91440 w 1223010"/>
              <a:gd name="connsiteY3" fmla="*/ 640080 h 1257300"/>
              <a:gd name="connsiteX4" fmla="*/ 274320 w 1223010"/>
              <a:gd name="connsiteY4" fmla="*/ 1062990 h 1257300"/>
              <a:gd name="connsiteX5" fmla="*/ 468630 w 1223010"/>
              <a:gd name="connsiteY5" fmla="*/ 1257300 h 1257300"/>
              <a:gd name="connsiteX6" fmla="*/ 1223010 w 1223010"/>
              <a:gd name="connsiteY6" fmla="*/ 845820 h 1257300"/>
              <a:gd name="connsiteX7" fmla="*/ 982980 w 1223010"/>
              <a:gd name="connsiteY7" fmla="*/ 102870 h 1257300"/>
              <a:gd name="connsiteX0" fmla="*/ 982980 w 1223010"/>
              <a:gd name="connsiteY0" fmla="*/ 102870 h 1257300"/>
              <a:gd name="connsiteX1" fmla="*/ 548640 w 1223010"/>
              <a:gd name="connsiteY1" fmla="*/ 0 h 1257300"/>
              <a:gd name="connsiteX2" fmla="*/ 0 w 1223010"/>
              <a:gd name="connsiteY2" fmla="*/ 320040 h 1257300"/>
              <a:gd name="connsiteX3" fmla="*/ 91440 w 1223010"/>
              <a:gd name="connsiteY3" fmla="*/ 640080 h 1257300"/>
              <a:gd name="connsiteX4" fmla="*/ 274320 w 1223010"/>
              <a:gd name="connsiteY4" fmla="*/ 1062990 h 1257300"/>
              <a:gd name="connsiteX5" fmla="*/ 468630 w 1223010"/>
              <a:gd name="connsiteY5" fmla="*/ 1257300 h 1257300"/>
              <a:gd name="connsiteX6" fmla="*/ 1223010 w 1223010"/>
              <a:gd name="connsiteY6" fmla="*/ 845820 h 1257300"/>
              <a:gd name="connsiteX7" fmla="*/ 982980 w 1223010"/>
              <a:gd name="connsiteY7" fmla="*/ 102870 h 1257300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91440 w 1223010"/>
              <a:gd name="connsiteY3" fmla="*/ 654765 h 1271985"/>
              <a:gd name="connsiteX4" fmla="*/ 274320 w 1223010"/>
              <a:gd name="connsiteY4" fmla="*/ 1077675 h 1271985"/>
              <a:gd name="connsiteX5" fmla="*/ 468630 w 1223010"/>
              <a:gd name="connsiteY5" fmla="*/ 1271985 h 1271985"/>
              <a:gd name="connsiteX6" fmla="*/ 1223010 w 1223010"/>
              <a:gd name="connsiteY6" fmla="*/ 860505 h 1271985"/>
              <a:gd name="connsiteX7" fmla="*/ 982980 w 1223010"/>
              <a:gd name="connsiteY7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274320 w 1223010"/>
              <a:gd name="connsiteY3" fmla="*/ 1077675 h 1271985"/>
              <a:gd name="connsiteX4" fmla="*/ 468630 w 1223010"/>
              <a:gd name="connsiteY4" fmla="*/ 1271985 h 1271985"/>
              <a:gd name="connsiteX5" fmla="*/ 1223010 w 1223010"/>
              <a:gd name="connsiteY5" fmla="*/ 860505 h 1271985"/>
              <a:gd name="connsiteX6" fmla="*/ 982980 w 1223010"/>
              <a:gd name="connsiteY6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468630 w 1223010"/>
              <a:gd name="connsiteY3" fmla="*/ 1271985 h 1271985"/>
              <a:gd name="connsiteX4" fmla="*/ 1223010 w 1223010"/>
              <a:gd name="connsiteY4" fmla="*/ 860505 h 1271985"/>
              <a:gd name="connsiteX5" fmla="*/ 982980 w 1223010"/>
              <a:gd name="connsiteY5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468630 w 1223010"/>
              <a:gd name="connsiteY3" fmla="*/ 1271985 h 1271985"/>
              <a:gd name="connsiteX4" fmla="*/ 1223010 w 1223010"/>
              <a:gd name="connsiteY4" fmla="*/ 860505 h 1271985"/>
              <a:gd name="connsiteX5" fmla="*/ 982980 w 1223010"/>
              <a:gd name="connsiteY5" fmla="*/ 117555 h 1271985"/>
              <a:gd name="connsiteX0" fmla="*/ 982980 w 1223010"/>
              <a:gd name="connsiteY0" fmla="*/ 117555 h 1271985"/>
              <a:gd name="connsiteX1" fmla="*/ 548640 w 1223010"/>
              <a:gd name="connsiteY1" fmla="*/ 14685 h 1271985"/>
              <a:gd name="connsiteX2" fmla="*/ 0 w 1223010"/>
              <a:gd name="connsiteY2" fmla="*/ 334725 h 1271985"/>
              <a:gd name="connsiteX3" fmla="*/ 468630 w 1223010"/>
              <a:gd name="connsiteY3" fmla="*/ 1271985 h 1271985"/>
              <a:gd name="connsiteX4" fmla="*/ 1223010 w 1223010"/>
              <a:gd name="connsiteY4" fmla="*/ 860505 h 1271985"/>
              <a:gd name="connsiteX5" fmla="*/ 982980 w 122301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4577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4577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8006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48006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38862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60120 w 1200150"/>
              <a:gd name="connsiteY0" fmla="*/ 117555 h 1271985"/>
              <a:gd name="connsiteX1" fmla="*/ 525780 w 1200150"/>
              <a:gd name="connsiteY1" fmla="*/ 14685 h 1271985"/>
              <a:gd name="connsiteX2" fmla="*/ 0 w 1200150"/>
              <a:gd name="connsiteY2" fmla="*/ 460455 h 1271985"/>
              <a:gd name="connsiteX3" fmla="*/ 388620 w 1200150"/>
              <a:gd name="connsiteY3" fmla="*/ 1271985 h 1271985"/>
              <a:gd name="connsiteX4" fmla="*/ 1200150 w 1200150"/>
              <a:gd name="connsiteY4" fmla="*/ 860505 h 1271985"/>
              <a:gd name="connsiteX5" fmla="*/ 960120 w 1200150"/>
              <a:gd name="connsiteY5" fmla="*/ 117555 h 1271985"/>
              <a:gd name="connsiteX0" fmla="*/ 948690 w 1188720"/>
              <a:gd name="connsiteY0" fmla="*/ 117555 h 1271985"/>
              <a:gd name="connsiteX1" fmla="*/ 514350 w 1188720"/>
              <a:gd name="connsiteY1" fmla="*/ 14685 h 1271985"/>
              <a:gd name="connsiteX2" fmla="*/ 0 w 1188720"/>
              <a:gd name="connsiteY2" fmla="*/ 346155 h 1271985"/>
              <a:gd name="connsiteX3" fmla="*/ 377190 w 1188720"/>
              <a:gd name="connsiteY3" fmla="*/ 1271985 h 1271985"/>
              <a:gd name="connsiteX4" fmla="*/ 1188720 w 1188720"/>
              <a:gd name="connsiteY4" fmla="*/ 860505 h 1271985"/>
              <a:gd name="connsiteX5" fmla="*/ 948690 w 1188720"/>
              <a:gd name="connsiteY5" fmla="*/ 117555 h 1271985"/>
              <a:gd name="connsiteX0" fmla="*/ 948690 w 1188720"/>
              <a:gd name="connsiteY0" fmla="*/ 117555 h 1249125"/>
              <a:gd name="connsiteX1" fmla="*/ 514350 w 1188720"/>
              <a:gd name="connsiteY1" fmla="*/ 14685 h 1249125"/>
              <a:gd name="connsiteX2" fmla="*/ 0 w 1188720"/>
              <a:gd name="connsiteY2" fmla="*/ 346155 h 1249125"/>
              <a:gd name="connsiteX3" fmla="*/ 297180 w 1188720"/>
              <a:gd name="connsiteY3" fmla="*/ 1249125 h 1249125"/>
              <a:gd name="connsiteX4" fmla="*/ 1188720 w 1188720"/>
              <a:gd name="connsiteY4" fmla="*/ 860505 h 1249125"/>
              <a:gd name="connsiteX5" fmla="*/ 948690 w 1188720"/>
              <a:gd name="connsiteY5" fmla="*/ 117555 h 1249125"/>
              <a:gd name="connsiteX0" fmla="*/ 948690 w 1188720"/>
              <a:gd name="connsiteY0" fmla="*/ 117555 h 1250469"/>
              <a:gd name="connsiteX1" fmla="*/ 514350 w 1188720"/>
              <a:gd name="connsiteY1" fmla="*/ 14685 h 1250469"/>
              <a:gd name="connsiteX2" fmla="*/ 0 w 1188720"/>
              <a:gd name="connsiteY2" fmla="*/ 346155 h 1250469"/>
              <a:gd name="connsiteX3" fmla="*/ 297180 w 1188720"/>
              <a:gd name="connsiteY3" fmla="*/ 1249125 h 1250469"/>
              <a:gd name="connsiteX4" fmla="*/ 1188720 w 1188720"/>
              <a:gd name="connsiteY4" fmla="*/ 860505 h 1250469"/>
              <a:gd name="connsiteX5" fmla="*/ 948690 w 1188720"/>
              <a:gd name="connsiteY5" fmla="*/ 117555 h 1250469"/>
              <a:gd name="connsiteX0" fmla="*/ 948690 w 1188720"/>
              <a:gd name="connsiteY0" fmla="*/ 117555 h 1250469"/>
              <a:gd name="connsiteX1" fmla="*/ 514350 w 1188720"/>
              <a:gd name="connsiteY1" fmla="*/ 14685 h 1250469"/>
              <a:gd name="connsiteX2" fmla="*/ 0 w 1188720"/>
              <a:gd name="connsiteY2" fmla="*/ 346155 h 1250469"/>
              <a:gd name="connsiteX3" fmla="*/ 297180 w 1188720"/>
              <a:gd name="connsiteY3" fmla="*/ 1249125 h 1250469"/>
              <a:gd name="connsiteX4" fmla="*/ 1188720 w 1188720"/>
              <a:gd name="connsiteY4" fmla="*/ 860505 h 1250469"/>
              <a:gd name="connsiteX5" fmla="*/ 948690 w 1188720"/>
              <a:gd name="connsiteY5" fmla="*/ 117555 h 1250469"/>
              <a:gd name="connsiteX0" fmla="*/ 948690 w 1188720"/>
              <a:gd name="connsiteY0" fmla="*/ 117555 h 1250469"/>
              <a:gd name="connsiteX1" fmla="*/ 514350 w 1188720"/>
              <a:gd name="connsiteY1" fmla="*/ 14685 h 1250469"/>
              <a:gd name="connsiteX2" fmla="*/ 0 w 1188720"/>
              <a:gd name="connsiteY2" fmla="*/ 346155 h 1250469"/>
              <a:gd name="connsiteX3" fmla="*/ 297180 w 1188720"/>
              <a:gd name="connsiteY3" fmla="*/ 1249125 h 1250469"/>
              <a:gd name="connsiteX4" fmla="*/ 1188720 w 1188720"/>
              <a:gd name="connsiteY4" fmla="*/ 860505 h 1250469"/>
              <a:gd name="connsiteX5" fmla="*/ 948690 w 1188720"/>
              <a:gd name="connsiteY5" fmla="*/ 117555 h 1250469"/>
              <a:gd name="connsiteX0" fmla="*/ 948690 w 1188720"/>
              <a:gd name="connsiteY0" fmla="*/ 137629 h 1270543"/>
              <a:gd name="connsiteX1" fmla="*/ 514350 w 1188720"/>
              <a:gd name="connsiteY1" fmla="*/ 34759 h 1270543"/>
              <a:gd name="connsiteX2" fmla="*/ 0 w 1188720"/>
              <a:gd name="connsiteY2" fmla="*/ 366229 h 1270543"/>
              <a:gd name="connsiteX3" fmla="*/ 297180 w 1188720"/>
              <a:gd name="connsiteY3" fmla="*/ 1269199 h 1270543"/>
              <a:gd name="connsiteX4" fmla="*/ 1188720 w 1188720"/>
              <a:gd name="connsiteY4" fmla="*/ 880579 h 1270543"/>
              <a:gd name="connsiteX5" fmla="*/ 948690 w 1188720"/>
              <a:gd name="connsiteY5" fmla="*/ 137629 h 1270543"/>
              <a:gd name="connsiteX0" fmla="*/ 948690 w 1188720"/>
              <a:gd name="connsiteY0" fmla="*/ 137629 h 1270543"/>
              <a:gd name="connsiteX1" fmla="*/ 514350 w 1188720"/>
              <a:gd name="connsiteY1" fmla="*/ 34759 h 1270543"/>
              <a:gd name="connsiteX2" fmla="*/ 0 w 1188720"/>
              <a:gd name="connsiteY2" fmla="*/ 366229 h 1270543"/>
              <a:gd name="connsiteX3" fmla="*/ 297180 w 1188720"/>
              <a:gd name="connsiteY3" fmla="*/ 1269199 h 1270543"/>
              <a:gd name="connsiteX4" fmla="*/ 1188720 w 1188720"/>
              <a:gd name="connsiteY4" fmla="*/ 880579 h 1270543"/>
              <a:gd name="connsiteX5" fmla="*/ 948690 w 1188720"/>
              <a:gd name="connsiteY5" fmla="*/ 137629 h 1270543"/>
              <a:gd name="connsiteX0" fmla="*/ 948690 w 1188720"/>
              <a:gd name="connsiteY0" fmla="*/ 137629 h 1303398"/>
              <a:gd name="connsiteX1" fmla="*/ 514350 w 1188720"/>
              <a:gd name="connsiteY1" fmla="*/ 34759 h 1303398"/>
              <a:gd name="connsiteX2" fmla="*/ 0 w 1188720"/>
              <a:gd name="connsiteY2" fmla="*/ 366229 h 1303398"/>
              <a:gd name="connsiteX3" fmla="*/ 297180 w 1188720"/>
              <a:gd name="connsiteY3" fmla="*/ 1269199 h 1303398"/>
              <a:gd name="connsiteX4" fmla="*/ 1188720 w 1188720"/>
              <a:gd name="connsiteY4" fmla="*/ 880579 h 1303398"/>
              <a:gd name="connsiteX5" fmla="*/ 948690 w 1188720"/>
              <a:gd name="connsiteY5" fmla="*/ 137629 h 1303398"/>
              <a:gd name="connsiteX0" fmla="*/ 948690 w 1188720"/>
              <a:gd name="connsiteY0" fmla="*/ 137629 h 1303398"/>
              <a:gd name="connsiteX1" fmla="*/ 514350 w 1188720"/>
              <a:gd name="connsiteY1" fmla="*/ 34759 h 1303398"/>
              <a:gd name="connsiteX2" fmla="*/ 0 w 1188720"/>
              <a:gd name="connsiteY2" fmla="*/ 366229 h 1303398"/>
              <a:gd name="connsiteX3" fmla="*/ 309621 w 1188720"/>
              <a:gd name="connsiteY3" fmla="*/ 1269199 h 1303398"/>
              <a:gd name="connsiteX4" fmla="*/ 1188720 w 1188720"/>
              <a:gd name="connsiteY4" fmla="*/ 880579 h 1303398"/>
              <a:gd name="connsiteX5" fmla="*/ 948690 w 1188720"/>
              <a:gd name="connsiteY5" fmla="*/ 137629 h 1303398"/>
              <a:gd name="connsiteX0" fmla="*/ 936249 w 1176279"/>
              <a:gd name="connsiteY0" fmla="*/ 137629 h 1303398"/>
              <a:gd name="connsiteX1" fmla="*/ 501909 w 1176279"/>
              <a:gd name="connsiteY1" fmla="*/ 34759 h 1303398"/>
              <a:gd name="connsiteX2" fmla="*/ 0 w 1176279"/>
              <a:gd name="connsiteY2" fmla="*/ 515519 h 1303398"/>
              <a:gd name="connsiteX3" fmla="*/ 297180 w 1176279"/>
              <a:gd name="connsiteY3" fmla="*/ 1269199 h 1303398"/>
              <a:gd name="connsiteX4" fmla="*/ 1176279 w 1176279"/>
              <a:gd name="connsiteY4" fmla="*/ 880579 h 1303398"/>
              <a:gd name="connsiteX5" fmla="*/ 936249 w 1176279"/>
              <a:gd name="connsiteY5" fmla="*/ 137629 h 1303398"/>
              <a:gd name="connsiteX0" fmla="*/ 948334 w 1188364"/>
              <a:gd name="connsiteY0" fmla="*/ 137629 h 1303398"/>
              <a:gd name="connsiteX1" fmla="*/ 513994 w 1188364"/>
              <a:gd name="connsiteY1" fmla="*/ 34759 h 1303398"/>
              <a:gd name="connsiteX2" fmla="*/ 12085 w 1188364"/>
              <a:gd name="connsiteY2" fmla="*/ 515519 h 1303398"/>
              <a:gd name="connsiteX3" fmla="*/ 309265 w 1188364"/>
              <a:gd name="connsiteY3" fmla="*/ 1269199 h 1303398"/>
              <a:gd name="connsiteX4" fmla="*/ 1188364 w 1188364"/>
              <a:gd name="connsiteY4" fmla="*/ 880579 h 1303398"/>
              <a:gd name="connsiteX5" fmla="*/ 948334 w 1188364"/>
              <a:gd name="connsiteY5" fmla="*/ 137629 h 1303398"/>
              <a:gd name="connsiteX0" fmla="*/ 948334 w 1188364"/>
              <a:gd name="connsiteY0" fmla="*/ 137629 h 1303398"/>
              <a:gd name="connsiteX1" fmla="*/ 513994 w 1188364"/>
              <a:gd name="connsiteY1" fmla="*/ 34759 h 1303398"/>
              <a:gd name="connsiteX2" fmla="*/ 12085 w 1188364"/>
              <a:gd name="connsiteY2" fmla="*/ 515519 h 1303398"/>
              <a:gd name="connsiteX3" fmla="*/ 309265 w 1188364"/>
              <a:gd name="connsiteY3" fmla="*/ 1269199 h 1303398"/>
              <a:gd name="connsiteX4" fmla="*/ 1188364 w 1188364"/>
              <a:gd name="connsiteY4" fmla="*/ 880579 h 1303398"/>
              <a:gd name="connsiteX5" fmla="*/ 948334 w 1188364"/>
              <a:gd name="connsiteY5" fmla="*/ 137629 h 1303398"/>
              <a:gd name="connsiteX0" fmla="*/ 942465 w 1182495"/>
              <a:gd name="connsiteY0" fmla="*/ 137629 h 1303398"/>
              <a:gd name="connsiteX1" fmla="*/ 508125 w 1182495"/>
              <a:gd name="connsiteY1" fmla="*/ 34759 h 1303398"/>
              <a:gd name="connsiteX2" fmla="*/ 6216 w 1182495"/>
              <a:gd name="connsiteY2" fmla="*/ 515519 h 1303398"/>
              <a:gd name="connsiteX3" fmla="*/ 303396 w 1182495"/>
              <a:gd name="connsiteY3" fmla="*/ 1269199 h 1303398"/>
              <a:gd name="connsiteX4" fmla="*/ 1182495 w 1182495"/>
              <a:gd name="connsiteY4" fmla="*/ 880579 h 1303398"/>
              <a:gd name="connsiteX5" fmla="*/ 942465 w 1182495"/>
              <a:gd name="connsiteY5" fmla="*/ 137629 h 1303398"/>
              <a:gd name="connsiteX0" fmla="*/ 947679 w 1187709"/>
              <a:gd name="connsiteY0" fmla="*/ 96447 h 1262216"/>
              <a:gd name="connsiteX1" fmla="*/ 364050 w 1187709"/>
              <a:gd name="connsiteY1" fmla="*/ 68222 h 1262216"/>
              <a:gd name="connsiteX2" fmla="*/ 11430 w 1187709"/>
              <a:gd name="connsiteY2" fmla="*/ 474337 h 1262216"/>
              <a:gd name="connsiteX3" fmla="*/ 308610 w 1187709"/>
              <a:gd name="connsiteY3" fmla="*/ 1228017 h 1262216"/>
              <a:gd name="connsiteX4" fmla="*/ 1187709 w 1187709"/>
              <a:gd name="connsiteY4" fmla="*/ 839397 h 1262216"/>
              <a:gd name="connsiteX5" fmla="*/ 947679 w 1187709"/>
              <a:gd name="connsiteY5" fmla="*/ 96447 h 1262216"/>
              <a:gd name="connsiteX0" fmla="*/ 945232 w 1185262"/>
              <a:gd name="connsiteY0" fmla="*/ 76826 h 1242595"/>
              <a:gd name="connsiteX1" fmla="*/ 411367 w 1185262"/>
              <a:gd name="connsiteY1" fmla="*/ 104585 h 1242595"/>
              <a:gd name="connsiteX2" fmla="*/ 8983 w 1185262"/>
              <a:gd name="connsiteY2" fmla="*/ 454716 h 1242595"/>
              <a:gd name="connsiteX3" fmla="*/ 306163 w 1185262"/>
              <a:gd name="connsiteY3" fmla="*/ 1208396 h 1242595"/>
              <a:gd name="connsiteX4" fmla="*/ 1185262 w 1185262"/>
              <a:gd name="connsiteY4" fmla="*/ 819776 h 1242595"/>
              <a:gd name="connsiteX5" fmla="*/ 945232 w 1185262"/>
              <a:gd name="connsiteY5" fmla="*/ 76826 h 1242595"/>
              <a:gd name="connsiteX0" fmla="*/ 945722 w 1185752"/>
              <a:gd name="connsiteY0" fmla="*/ 76826 h 1242595"/>
              <a:gd name="connsiteX1" fmla="*/ 411857 w 1185752"/>
              <a:gd name="connsiteY1" fmla="*/ 104585 h 1242595"/>
              <a:gd name="connsiteX2" fmla="*/ 9473 w 1185752"/>
              <a:gd name="connsiteY2" fmla="*/ 454716 h 1242595"/>
              <a:gd name="connsiteX3" fmla="*/ 306653 w 1185752"/>
              <a:gd name="connsiteY3" fmla="*/ 1208396 h 1242595"/>
              <a:gd name="connsiteX4" fmla="*/ 1185752 w 1185752"/>
              <a:gd name="connsiteY4" fmla="*/ 819776 h 1242595"/>
              <a:gd name="connsiteX5" fmla="*/ 945722 w 1185752"/>
              <a:gd name="connsiteY5" fmla="*/ 76826 h 1242595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85752"/>
              <a:gd name="connsiteY0" fmla="*/ 84864 h 1250633"/>
              <a:gd name="connsiteX1" fmla="*/ 411857 w 1185752"/>
              <a:gd name="connsiteY1" fmla="*/ 112623 h 1250633"/>
              <a:gd name="connsiteX2" fmla="*/ 9473 w 1185752"/>
              <a:gd name="connsiteY2" fmla="*/ 462754 h 1250633"/>
              <a:gd name="connsiteX3" fmla="*/ 306653 w 1185752"/>
              <a:gd name="connsiteY3" fmla="*/ 1216434 h 1250633"/>
              <a:gd name="connsiteX4" fmla="*/ 1185752 w 1185752"/>
              <a:gd name="connsiteY4" fmla="*/ 827814 h 1250633"/>
              <a:gd name="connsiteX5" fmla="*/ 945722 w 1185752"/>
              <a:gd name="connsiteY5" fmla="*/ 84864 h 1250633"/>
              <a:gd name="connsiteX0" fmla="*/ 945722 w 1195518"/>
              <a:gd name="connsiteY0" fmla="*/ 84864 h 1250633"/>
              <a:gd name="connsiteX1" fmla="*/ 411857 w 1195518"/>
              <a:gd name="connsiteY1" fmla="*/ 112623 h 1250633"/>
              <a:gd name="connsiteX2" fmla="*/ 9473 w 1195518"/>
              <a:gd name="connsiteY2" fmla="*/ 462754 h 1250633"/>
              <a:gd name="connsiteX3" fmla="*/ 306653 w 1195518"/>
              <a:gd name="connsiteY3" fmla="*/ 1216434 h 1250633"/>
              <a:gd name="connsiteX4" fmla="*/ 1185752 w 1195518"/>
              <a:gd name="connsiteY4" fmla="*/ 827814 h 1250633"/>
              <a:gd name="connsiteX5" fmla="*/ 945722 w 1195518"/>
              <a:gd name="connsiteY5" fmla="*/ 84864 h 1250633"/>
              <a:gd name="connsiteX0" fmla="*/ 945722 w 1195518"/>
              <a:gd name="connsiteY0" fmla="*/ 84864 h 1249527"/>
              <a:gd name="connsiteX1" fmla="*/ 411857 w 1195518"/>
              <a:gd name="connsiteY1" fmla="*/ 112623 h 1249527"/>
              <a:gd name="connsiteX2" fmla="*/ 9473 w 1195518"/>
              <a:gd name="connsiteY2" fmla="*/ 462754 h 1249527"/>
              <a:gd name="connsiteX3" fmla="*/ 306653 w 1195518"/>
              <a:gd name="connsiteY3" fmla="*/ 1216434 h 1249527"/>
              <a:gd name="connsiteX4" fmla="*/ 1185752 w 1195518"/>
              <a:gd name="connsiteY4" fmla="*/ 827814 h 1249527"/>
              <a:gd name="connsiteX5" fmla="*/ 945722 w 1195518"/>
              <a:gd name="connsiteY5" fmla="*/ 84864 h 1249527"/>
              <a:gd name="connsiteX0" fmla="*/ 945722 w 1189480"/>
              <a:gd name="connsiteY0" fmla="*/ 84864 h 1249527"/>
              <a:gd name="connsiteX1" fmla="*/ 411857 w 1189480"/>
              <a:gd name="connsiteY1" fmla="*/ 112623 h 1249527"/>
              <a:gd name="connsiteX2" fmla="*/ 9473 w 1189480"/>
              <a:gd name="connsiteY2" fmla="*/ 462754 h 1249527"/>
              <a:gd name="connsiteX3" fmla="*/ 306653 w 1189480"/>
              <a:gd name="connsiteY3" fmla="*/ 1216434 h 1249527"/>
              <a:gd name="connsiteX4" fmla="*/ 1185752 w 1189480"/>
              <a:gd name="connsiteY4" fmla="*/ 827814 h 1249527"/>
              <a:gd name="connsiteX5" fmla="*/ 945722 w 1189480"/>
              <a:gd name="connsiteY5" fmla="*/ 84864 h 1249527"/>
              <a:gd name="connsiteX0" fmla="*/ 945722 w 1132947"/>
              <a:gd name="connsiteY0" fmla="*/ 84864 h 1248785"/>
              <a:gd name="connsiteX1" fmla="*/ 411857 w 1132947"/>
              <a:gd name="connsiteY1" fmla="*/ 112623 h 1248785"/>
              <a:gd name="connsiteX2" fmla="*/ 9473 w 1132947"/>
              <a:gd name="connsiteY2" fmla="*/ 462754 h 1248785"/>
              <a:gd name="connsiteX3" fmla="*/ 306653 w 1132947"/>
              <a:gd name="connsiteY3" fmla="*/ 1216434 h 1248785"/>
              <a:gd name="connsiteX4" fmla="*/ 1123548 w 1132947"/>
              <a:gd name="connsiteY4" fmla="*/ 815373 h 1248785"/>
              <a:gd name="connsiteX5" fmla="*/ 945722 w 1132947"/>
              <a:gd name="connsiteY5" fmla="*/ 84864 h 1248785"/>
              <a:gd name="connsiteX0" fmla="*/ 933282 w 1131114"/>
              <a:gd name="connsiteY0" fmla="*/ 77238 h 1266041"/>
              <a:gd name="connsiteX1" fmla="*/ 411857 w 1131114"/>
              <a:gd name="connsiteY1" fmla="*/ 129879 h 1266041"/>
              <a:gd name="connsiteX2" fmla="*/ 9473 w 1131114"/>
              <a:gd name="connsiteY2" fmla="*/ 480010 h 1266041"/>
              <a:gd name="connsiteX3" fmla="*/ 306653 w 1131114"/>
              <a:gd name="connsiteY3" fmla="*/ 1233690 h 1266041"/>
              <a:gd name="connsiteX4" fmla="*/ 1123548 w 1131114"/>
              <a:gd name="connsiteY4" fmla="*/ 832629 h 1266041"/>
              <a:gd name="connsiteX5" fmla="*/ 933282 w 1131114"/>
              <a:gd name="connsiteY5" fmla="*/ 77238 h 1266041"/>
              <a:gd name="connsiteX0" fmla="*/ 933282 w 1179349"/>
              <a:gd name="connsiteY0" fmla="*/ 77238 h 1266041"/>
              <a:gd name="connsiteX1" fmla="*/ 411857 w 1179349"/>
              <a:gd name="connsiteY1" fmla="*/ 129879 h 1266041"/>
              <a:gd name="connsiteX2" fmla="*/ 9473 w 1179349"/>
              <a:gd name="connsiteY2" fmla="*/ 480010 h 1266041"/>
              <a:gd name="connsiteX3" fmla="*/ 306653 w 1179349"/>
              <a:gd name="connsiteY3" fmla="*/ 1233690 h 1266041"/>
              <a:gd name="connsiteX4" fmla="*/ 1123548 w 1179349"/>
              <a:gd name="connsiteY4" fmla="*/ 832629 h 1266041"/>
              <a:gd name="connsiteX5" fmla="*/ 933282 w 1179349"/>
              <a:gd name="connsiteY5" fmla="*/ 77238 h 1266041"/>
              <a:gd name="connsiteX0" fmla="*/ 933282 w 1179349"/>
              <a:gd name="connsiteY0" fmla="*/ 77238 h 1266041"/>
              <a:gd name="connsiteX1" fmla="*/ 411857 w 1179349"/>
              <a:gd name="connsiteY1" fmla="*/ 129879 h 1266041"/>
              <a:gd name="connsiteX2" fmla="*/ 9473 w 1179349"/>
              <a:gd name="connsiteY2" fmla="*/ 480010 h 1266041"/>
              <a:gd name="connsiteX3" fmla="*/ 306653 w 1179349"/>
              <a:gd name="connsiteY3" fmla="*/ 1233690 h 1266041"/>
              <a:gd name="connsiteX4" fmla="*/ 1123548 w 1179349"/>
              <a:gd name="connsiteY4" fmla="*/ 832629 h 1266041"/>
              <a:gd name="connsiteX5" fmla="*/ 933282 w 1179349"/>
              <a:gd name="connsiteY5" fmla="*/ 77238 h 1266041"/>
              <a:gd name="connsiteX0" fmla="*/ 933282 w 1179349"/>
              <a:gd name="connsiteY0" fmla="*/ 77238 h 1242676"/>
              <a:gd name="connsiteX1" fmla="*/ 411857 w 1179349"/>
              <a:gd name="connsiteY1" fmla="*/ 129879 h 1242676"/>
              <a:gd name="connsiteX2" fmla="*/ 9473 w 1179349"/>
              <a:gd name="connsiteY2" fmla="*/ 480010 h 1242676"/>
              <a:gd name="connsiteX3" fmla="*/ 362637 w 1179349"/>
              <a:gd name="connsiteY3" fmla="*/ 1208808 h 1242676"/>
              <a:gd name="connsiteX4" fmla="*/ 1123548 w 1179349"/>
              <a:gd name="connsiteY4" fmla="*/ 832629 h 1242676"/>
              <a:gd name="connsiteX5" fmla="*/ 933282 w 1179349"/>
              <a:gd name="connsiteY5" fmla="*/ 77238 h 1242676"/>
              <a:gd name="connsiteX0" fmla="*/ 821314 w 1162379"/>
              <a:gd name="connsiteY0" fmla="*/ 80898 h 1233895"/>
              <a:gd name="connsiteX1" fmla="*/ 411857 w 1162379"/>
              <a:gd name="connsiteY1" fmla="*/ 121098 h 1233895"/>
              <a:gd name="connsiteX2" fmla="*/ 9473 w 1162379"/>
              <a:gd name="connsiteY2" fmla="*/ 471229 h 1233895"/>
              <a:gd name="connsiteX3" fmla="*/ 362637 w 1162379"/>
              <a:gd name="connsiteY3" fmla="*/ 1200027 h 1233895"/>
              <a:gd name="connsiteX4" fmla="*/ 1123548 w 1162379"/>
              <a:gd name="connsiteY4" fmla="*/ 823848 h 1233895"/>
              <a:gd name="connsiteX5" fmla="*/ 821314 w 1162379"/>
              <a:gd name="connsiteY5" fmla="*/ 80898 h 1233895"/>
              <a:gd name="connsiteX0" fmla="*/ 821314 w 1162379"/>
              <a:gd name="connsiteY0" fmla="*/ 80898 h 1233895"/>
              <a:gd name="connsiteX1" fmla="*/ 411857 w 1162379"/>
              <a:gd name="connsiteY1" fmla="*/ 121098 h 1233895"/>
              <a:gd name="connsiteX2" fmla="*/ 9473 w 1162379"/>
              <a:gd name="connsiteY2" fmla="*/ 471229 h 1233895"/>
              <a:gd name="connsiteX3" fmla="*/ 362637 w 1162379"/>
              <a:gd name="connsiteY3" fmla="*/ 1200027 h 1233895"/>
              <a:gd name="connsiteX4" fmla="*/ 1123548 w 1162379"/>
              <a:gd name="connsiteY4" fmla="*/ 823848 h 1233895"/>
              <a:gd name="connsiteX5" fmla="*/ 821314 w 1162379"/>
              <a:gd name="connsiteY5" fmla="*/ 80898 h 1233895"/>
              <a:gd name="connsiteX0" fmla="*/ 821314 w 1162379"/>
              <a:gd name="connsiteY0" fmla="*/ 80898 h 1075462"/>
              <a:gd name="connsiteX1" fmla="*/ 411857 w 1162379"/>
              <a:gd name="connsiteY1" fmla="*/ 121098 h 1075462"/>
              <a:gd name="connsiteX2" fmla="*/ 9473 w 1162379"/>
              <a:gd name="connsiteY2" fmla="*/ 471229 h 1075462"/>
              <a:gd name="connsiteX3" fmla="*/ 677830 w 1162379"/>
              <a:gd name="connsiteY3" fmla="*/ 1025249 h 1075462"/>
              <a:gd name="connsiteX4" fmla="*/ 1123548 w 1162379"/>
              <a:gd name="connsiteY4" fmla="*/ 823848 h 1075462"/>
              <a:gd name="connsiteX5" fmla="*/ 821314 w 1162379"/>
              <a:gd name="connsiteY5" fmla="*/ 80898 h 1075462"/>
              <a:gd name="connsiteX0" fmla="*/ 821314 w 1162379"/>
              <a:gd name="connsiteY0" fmla="*/ 80898 h 1075462"/>
              <a:gd name="connsiteX1" fmla="*/ 411857 w 1162379"/>
              <a:gd name="connsiteY1" fmla="*/ 121098 h 1075462"/>
              <a:gd name="connsiteX2" fmla="*/ 9473 w 1162379"/>
              <a:gd name="connsiteY2" fmla="*/ 471229 h 1075462"/>
              <a:gd name="connsiteX3" fmla="*/ 677830 w 1162379"/>
              <a:gd name="connsiteY3" fmla="*/ 1025249 h 1075462"/>
              <a:gd name="connsiteX4" fmla="*/ 1123548 w 1162379"/>
              <a:gd name="connsiteY4" fmla="*/ 823848 h 1075462"/>
              <a:gd name="connsiteX5" fmla="*/ 821314 w 1162379"/>
              <a:gd name="connsiteY5" fmla="*/ 80898 h 1075462"/>
              <a:gd name="connsiteX0" fmla="*/ 754310 w 1095375"/>
              <a:gd name="connsiteY0" fmla="*/ 80898 h 1075462"/>
              <a:gd name="connsiteX1" fmla="*/ 344853 w 1095375"/>
              <a:gd name="connsiteY1" fmla="*/ 121098 h 1075462"/>
              <a:gd name="connsiteX2" fmla="*/ 13833 w 1095375"/>
              <a:gd name="connsiteY2" fmla="*/ 471229 h 1075462"/>
              <a:gd name="connsiteX3" fmla="*/ 610826 w 1095375"/>
              <a:gd name="connsiteY3" fmla="*/ 1025249 h 1075462"/>
              <a:gd name="connsiteX4" fmla="*/ 1056544 w 1095375"/>
              <a:gd name="connsiteY4" fmla="*/ 823848 h 1075462"/>
              <a:gd name="connsiteX5" fmla="*/ 754310 w 1095375"/>
              <a:gd name="connsiteY5" fmla="*/ 80898 h 1075462"/>
              <a:gd name="connsiteX0" fmla="*/ 754310 w 1095375"/>
              <a:gd name="connsiteY0" fmla="*/ 80898 h 1075462"/>
              <a:gd name="connsiteX1" fmla="*/ 344853 w 1095375"/>
              <a:gd name="connsiteY1" fmla="*/ 121098 h 1075462"/>
              <a:gd name="connsiteX2" fmla="*/ 13833 w 1095375"/>
              <a:gd name="connsiteY2" fmla="*/ 471229 h 1075462"/>
              <a:gd name="connsiteX3" fmla="*/ 610826 w 1095375"/>
              <a:gd name="connsiteY3" fmla="*/ 1025249 h 1075462"/>
              <a:gd name="connsiteX4" fmla="*/ 1056544 w 1095375"/>
              <a:gd name="connsiteY4" fmla="*/ 823848 h 1075462"/>
              <a:gd name="connsiteX5" fmla="*/ 754310 w 1095375"/>
              <a:gd name="connsiteY5" fmla="*/ 80898 h 1075462"/>
              <a:gd name="connsiteX0" fmla="*/ 754310 w 1095375"/>
              <a:gd name="connsiteY0" fmla="*/ 80898 h 905714"/>
              <a:gd name="connsiteX1" fmla="*/ 344853 w 1095375"/>
              <a:gd name="connsiteY1" fmla="*/ 121098 h 905714"/>
              <a:gd name="connsiteX2" fmla="*/ 13833 w 1095375"/>
              <a:gd name="connsiteY2" fmla="*/ 471229 h 905714"/>
              <a:gd name="connsiteX3" fmla="*/ 494608 w 1095375"/>
              <a:gd name="connsiteY3" fmla="*/ 781946 h 905714"/>
              <a:gd name="connsiteX4" fmla="*/ 1056544 w 1095375"/>
              <a:gd name="connsiteY4" fmla="*/ 823848 h 905714"/>
              <a:gd name="connsiteX5" fmla="*/ 754310 w 1095375"/>
              <a:gd name="connsiteY5" fmla="*/ 80898 h 905714"/>
              <a:gd name="connsiteX0" fmla="*/ 754310 w 1095375"/>
              <a:gd name="connsiteY0" fmla="*/ 80898 h 905714"/>
              <a:gd name="connsiteX1" fmla="*/ 344853 w 1095375"/>
              <a:gd name="connsiteY1" fmla="*/ 121098 h 905714"/>
              <a:gd name="connsiteX2" fmla="*/ 13833 w 1095375"/>
              <a:gd name="connsiteY2" fmla="*/ 471229 h 905714"/>
              <a:gd name="connsiteX3" fmla="*/ 494608 w 1095375"/>
              <a:gd name="connsiteY3" fmla="*/ 781946 h 905714"/>
              <a:gd name="connsiteX4" fmla="*/ 1056544 w 1095375"/>
              <a:gd name="connsiteY4" fmla="*/ 823848 h 905714"/>
              <a:gd name="connsiteX5" fmla="*/ 754310 w 1095375"/>
              <a:gd name="connsiteY5" fmla="*/ 80898 h 905714"/>
              <a:gd name="connsiteX0" fmla="*/ 754310 w 1095375"/>
              <a:gd name="connsiteY0" fmla="*/ 80898 h 1123556"/>
              <a:gd name="connsiteX1" fmla="*/ 344853 w 1095375"/>
              <a:gd name="connsiteY1" fmla="*/ 121098 h 1123556"/>
              <a:gd name="connsiteX2" fmla="*/ 13833 w 1095375"/>
              <a:gd name="connsiteY2" fmla="*/ 471229 h 1123556"/>
              <a:gd name="connsiteX3" fmla="*/ 494608 w 1095375"/>
              <a:gd name="connsiteY3" fmla="*/ 781946 h 1123556"/>
              <a:gd name="connsiteX4" fmla="*/ 1056544 w 1095375"/>
              <a:gd name="connsiteY4" fmla="*/ 823848 h 1123556"/>
              <a:gd name="connsiteX5" fmla="*/ 754310 w 1095375"/>
              <a:gd name="connsiteY5" fmla="*/ 80898 h 1123556"/>
              <a:gd name="connsiteX0" fmla="*/ 776671 w 1117736"/>
              <a:gd name="connsiteY0" fmla="*/ 117083 h 1159741"/>
              <a:gd name="connsiteX1" fmla="*/ 240666 w 1117736"/>
              <a:gd name="connsiteY1" fmla="*/ 69535 h 1159741"/>
              <a:gd name="connsiteX2" fmla="*/ 36194 w 1117736"/>
              <a:gd name="connsiteY2" fmla="*/ 507414 h 1159741"/>
              <a:gd name="connsiteX3" fmla="*/ 516969 w 1117736"/>
              <a:gd name="connsiteY3" fmla="*/ 818131 h 1159741"/>
              <a:gd name="connsiteX4" fmla="*/ 1078905 w 1117736"/>
              <a:gd name="connsiteY4" fmla="*/ 860033 h 1159741"/>
              <a:gd name="connsiteX5" fmla="*/ 776671 w 1117736"/>
              <a:gd name="connsiteY5" fmla="*/ 117083 h 1159741"/>
              <a:gd name="connsiteX0" fmla="*/ 776671 w 1117736"/>
              <a:gd name="connsiteY0" fmla="*/ 84903 h 1127561"/>
              <a:gd name="connsiteX1" fmla="*/ 240666 w 1117736"/>
              <a:gd name="connsiteY1" fmla="*/ 37355 h 1127561"/>
              <a:gd name="connsiteX2" fmla="*/ 36194 w 1117736"/>
              <a:gd name="connsiteY2" fmla="*/ 475234 h 1127561"/>
              <a:gd name="connsiteX3" fmla="*/ 516969 w 1117736"/>
              <a:gd name="connsiteY3" fmla="*/ 785951 h 1127561"/>
              <a:gd name="connsiteX4" fmla="*/ 1078905 w 1117736"/>
              <a:gd name="connsiteY4" fmla="*/ 827853 h 1127561"/>
              <a:gd name="connsiteX5" fmla="*/ 776671 w 1117736"/>
              <a:gd name="connsiteY5" fmla="*/ 84903 h 1127561"/>
              <a:gd name="connsiteX0" fmla="*/ 854150 w 1128261"/>
              <a:gd name="connsiteY0" fmla="*/ 219057 h 1090206"/>
              <a:gd name="connsiteX1" fmla="*/ 240666 w 1128261"/>
              <a:gd name="connsiteY1" fmla="*/ 0 h 1090206"/>
              <a:gd name="connsiteX2" fmla="*/ 36194 w 1128261"/>
              <a:gd name="connsiteY2" fmla="*/ 437879 h 1090206"/>
              <a:gd name="connsiteX3" fmla="*/ 516969 w 1128261"/>
              <a:gd name="connsiteY3" fmla="*/ 748596 h 1090206"/>
              <a:gd name="connsiteX4" fmla="*/ 1078905 w 1128261"/>
              <a:gd name="connsiteY4" fmla="*/ 790498 h 1090206"/>
              <a:gd name="connsiteX5" fmla="*/ 854150 w 1128261"/>
              <a:gd name="connsiteY5" fmla="*/ 219057 h 1090206"/>
              <a:gd name="connsiteX0" fmla="*/ 854150 w 1080888"/>
              <a:gd name="connsiteY0" fmla="*/ 219057 h 1071837"/>
              <a:gd name="connsiteX1" fmla="*/ 240666 w 1080888"/>
              <a:gd name="connsiteY1" fmla="*/ 0 h 1071837"/>
              <a:gd name="connsiteX2" fmla="*/ 36194 w 1080888"/>
              <a:gd name="connsiteY2" fmla="*/ 437879 h 1071837"/>
              <a:gd name="connsiteX3" fmla="*/ 516969 w 1080888"/>
              <a:gd name="connsiteY3" fmla="*/ 748596 h 1071837"/>
              <a:gd name="connsiteX4" fmla="*/ 1019505 w 1080888"/>
              <a:gd name="connsiteY4" fmla="*/ 730670 h 1071837"/>
              <a:gd name="connsiteX5" fmla="*/ 854150 w 1080888"/>
              <a:gd name="connsiteY5" fmla="*/ 219057 h 1071837"/>
              <a:gd name="connsiteX0" fmla="*/ 854150 w 1092811"/>
              <a:gd name="connsiteY0" fmla="*/ 219057 h 1067247"/>
              <a:gd name="connsiteX1" fmla="*/ 240666 w 1092811"/>
              <a:gd name="connsiteY1" fmla="*/ 0 h 1067247"/>
              <a:gd name="connsiteX2" fmla="*/ 36194 w 1092811"/>
              <a:gd name="connsiteY2" fmla="*/ 437879 h 1067247"/>
              <a:gd name="connsiteX3" fmla="*/ 516969 w 1092811"/>
              <a:gd name="connsiteY3" fmla="*/ 748596 h 1067247"/>
              <a:gd name="connsiteX4" fmla="*/ 1035001 w 1092811"/>
              <a:gd name="connsiteY4" fmla="*/ 714715 h 1067247"/>
              <a:gd name="connsiteX5" fmla="*/ 854150 w 1092811"/>
              <a:gd name="connsiteY5" fmla="*/ 219057 h 1067247"/>
              <a:gd name="connsiteX0" fmla="*/ 854150 w 1092811"/>
              <a:gd name="connsiteY0" fmla="*/ 219057 h 1048863"/>
              <a:gd name="connsiteX1" fmla="*/ 240666 w 1092811"/>
              <a:gd name="connsiteY1" fmla="*/ 0 h 1048863"/>
              <a:gd name="connsiteX2" fmla="*/ 36194 w 1092811"/>
              <a:gd name="connsiteY2" fmla="*/ 437879 h 1048863"/>
              <a:gd name="connsiteX3" fmla="*/ 516969 w 1092811"/>
              <a:gd name="connsiteY3" fmla="*/ 748596 h 1048863"/>
              <a:gd name="connsiteX4" fmla="*/ 1035001 w 1092811"/>
              <a:gd name="connsiteY4" fmla="*/ 714715 h 1048863"/>
              <a:gd name="connsiteX5" fmla="*/ 854150 w 1092811"/>
              <a:gd name="connsiteY5" fmla="*/ 219057 h 1048863"/>
              <a:gd name="connsiteX0" fmla="*/ 854150 w 1092811"/>
              <a:gd name="connsiteY0" fmla="*/ 224368 h 1054174"/>
              <a:gd name="connsiteX1" fmla="*/ 240666 w 1092811"/>
              <a:gd name="connsiteY1" fmla="*/ 5311 h 1054174"/>
              <a:gd name="connsiteX2" fmla="*/ 36194 w 1092811"/>
              <a:gd name="connsiteY2" fmla="*/ 443190 h 1054174"/>
              <a:gd name="connsiteX3" fmla="*/ 516969 w 1092811"/>
              <a:gd name="connsiteY3" fmla="*/ 753907 h 1054174"/>
              <a:gd name="connsiteX4" fmla="*/ 1035001 w 1092811"/>
              <a:gd name="connsiteY4" fmla="*/ 720026 h 1054174"/>
              <a:gd name="connsiteX5" fmla="*/ 854150 w 1092811"/>
              <a:gd name="connsiteY5" fmla="*/ 224368 h 1054174"/>
              <a:gd name="connsiteX0" fmla="*/ 850406 w 1089067"/>
              <a:gd name="connsiteY0" fmla="*/ 228189 h 1057995"/>
              <a:gd name="connsiteX1" fmla="*/ 249835 w 1089067"/>
              <a:gd name="connsiteY1" fmla="*/ 5143 h 1057995"/>
              <a:gd name="connsiteX2" fmla="*/ 32450 w 1089067"/>
              <a:gd name="connsiteY2" fmla="*/ 447011 h 1057995"/>
              <a:gd name="connsiteX3" fmla="*/ 513225 w 1089067"/>
              <a:gd name="connsiteY3" fmla="*/ 757728 h 1057995"/>
              <a:gd name="connsiteX4" fmla="*/ 1031257 w 1089067"/>
              <a:gd name="connsiteY4" fmla="*/ 723847 h 1057995"/>
              <a:gd name="connsiteX5" fmla="*/ 850406 w 1089067"/>
              <a:gd name="connsiteY5" fmla="*/ 228189 h 1057995"/>
              <a:gd name="connsiteX0" fmla="*/ 850406 w 1089067"/>
              <a:gd name="connsiteY0" fmla="*/ 228189 h 1057995"/>
              <a:gd name="connsiteX1" fmla="*/ 249835 w 1089067"/>
              <a:gd name="connsiteY1" fmla="*/ 5143 h 1057995"/>
              <a:gd name="connsiteX2" fmla="*/ 32450 w 1089067"/>
              <a:gd name="connsiteY2" fmla="*/ 447011 h 1057995"/>
              <a:gd name="connsiteX3" fmla="*/ 513225 w 1089067"/>
              <a:gd name="connsiteY3" fmla="*/ 757728 h 1057995"/>
              <a:gd name="connsiteX4" fmla="*/ 1031257 w 1089067"/>
              <a:gd name="connsiteY4" fmla="*/ 723847 h 1057995"/>
              <a:gd name="connsiteX5" fmla="*/ 850406 w 1089067"/>
              <a:gd name="connsiteY5" fmla="*/ 228189 h 1057995"/>
              <a:gd name="connsiteX0" fmla="*/ 832520 w 1071181"/>
              <a:gd name="connsiteY0" fmla="*/ 228189 h 1057995"/>
              <a:gd name="connsiteX1" fmla="*/ 231949 w 1071181"/>
              <a:gd name="connsiteY1" fmla="*/ 5143 h 1057995"/>
              <a:gd name="connsiteX2" fmla="*/ 14564 w 1071181"/>
              <a:gd name="connsiteY2" fmla="*/ 447011 h 1057995"/>
              <a:gd name="connsiteX3" fmla="*/ 495339 w 1071181"/>
              <a:gd name="connsiteY3" fmla="*/ 757728 h 1057995"/>
              <a:gd name="connsiteX4" fmla="*/ 1013371 w 1071181"/>
              <a:gd name="connsiteY4" fmla="*/ 723847 h 1057995"/>
              <a:gd name="connsiteX5" fmla="*/ 832520 w 1071181"/>
              <a:gd name="connsiteY5" fmla="*/ 228189 h 1057995"/>
              <a:gd name="connsiteX0" fmla="*/ 814149 w 1052810"/>
              <a:gd name="connsiteY0" fmla="*/ 228189 h 1057995"/>
              <a:gd name="connsiteX1" fmla="*/ 213578 w 1052810"/>
              <a:gd name="connsiteY1" fmla="*/ 5143 h 1057995"/>
              <a:gd name="connsiteX2" fmla="*/ 16854 w 1052810"/>
              <a:gd name="connsiteY2" fmla="*/ 454988 h 1057995"/>
              <a:gd name="connsiteX3" fmla="*/ 476968 w 1052810"/>
              <a:gd name="connsiteY3" fmla="*/ 757728 h 1057995"/>
              <a:gd name="connsiteX4" fmla="*/ 995000 w 1052810"/>
              <a:gd name="connsiteY4" fmla="*/ 723847 h 1057995"/>
              <a:gd name="connsiteX5" fmla="*/ 814149 w 1052810"/>
              <a:gd name="connsiteY5" fmla="*/ 228189 h 1057995"/>
              <a:gd name="connsiteX0" fmla="*/ 797398 w 1036059"/>
              <a:gd name="connsiteY0" fmla="*/ 228189 h 1057995"/>
              <a:gd name="connsiteX1" fmla="*/ 196827 w 1036059"/>
              <a:gd name="connsiteY1" fmla="*/ 5143 h 1057995"/>
              <a:gd name="connsiteX2" fmla="*/ 103 w 1036059"/>
              <a:gd name="connsiteY2" fmla="*/ 454988 h 1057995"/>
              <a:gd name="connsiteX3" fmla="*/ 460217 w 1036059"/>
              <a:gd name="connsiteY3" fmla="*/ 757728 h 1057995"/>
              <a:gd name="connsiteX4" fmla="*/ 978249 w 1036059"/>
              <a:gd name="connsiteY4" fmla="*/ 723847 h 1057995"/>
              <a:gd name="connsiteX5" fmla="*/ 797398 w 1036059"/>
              <a:gd name="connsiteY5" fmla="*/ 228189 h 10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6059" h="1057995">
                <a:moveTo>
                  <a:pt x="797398" y="228189"/>
                </a:moveTo>
                <a:cubicBezTo>
                  <a:pt x="652618" y="68169"/>
                  <a:pt x="576730" y="-23281"/>
                  <a:pt x="196827" y="5143"/>
                </a:cubicBezTo>
                <a:cubicBezTo>
                  <a:pt x="12272" y="45171"/>
                  <a:pt x="-1447" y="224544"/>
                  <a:pt x="103" y="454988"/>
                </a:cubicBezTo>
                <a:cubicBezTo>
                  <a:pt x="50431" y="858861"/>
                  <a:pt x="350407" y="431518"/>
                  <a:pt x="460217" y="757728"/>
                </a:cubicBezTo>
                <a:cubicBezTo>
                  <a:pt x="631535" y="1433719"/>
                  <a:pt x="788093" y="762574"/>
                  <a:pt x="978249" y="723847"/>
                </a:cubicBezTo>
                <a:cubicBezTo>
                  <a:pt x="1109732" y="675250"/>
                  <a:pt x="1003138" y="487269"/>
                  <a:pt x="797398" y="228189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  <a:effectLst>
            <a:glow rad="25400">
              <a:srgbClr val="FFFF00">
                <a:alpha val="4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/>
            <a:endParaRPr lang="ru-RU" sz="25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" name="Полилиния 113"/>
          <p:cNvSpPr/>
          <p:nvPr/>
        </p:nvSpPr>
        <p:spPr>
          <a:xfrm rot="8134633" flipV="1">
            <a:off x="4500857" y="3584429"/>
            <a:ext cx="555314" cy="1027881"/>
          </a:xfrm>
          <a:custGeom>
            <a:avLst/>
            <a:gdLst>
              <a:gd name="connsiteX0" fmla="*/ 760288 w 767335"/>
              <a:gd name="connsiteY0" fmla="*/ 0 h 1284270"/>
              <a:gd name="connsiteX1" fmla="*/ 657546 w 767335"/>
              <a:gd name="connsiteY1" fmla="*/ 739739 h 1284270"/>
              <a:gd name="connsiteX2" fmla="*/ 0 w 767335"/>
              <a:gd name="connsiteY2" fmla="*/ 1284270 h 1284270"/>
              <a:gd name="connsiteX0" fmla="*/ 1019050 w 1026097"/>
              <a:gd name="connsiteY0" fmla="*/ 0 h 1368967"/>
              <a:gd name="connsiteX1" fmla="*/ 916308 w 1026097"/>
              <a:gd name="connsiteY1" fmla="*/ 739739 h 1368967"/>
              <a:gd name="connsiteX2" fmla="*/ -1 w 1026097"/>
              <a:gd name="connsiteY2" fmla="*/ 1368967 h 1368967"/>
              <a:gd name="connsiteX0" fmla="*/ 1019050 w 1315689"/>
              <a:gd name="connsiteY0" fmla="*/ 0 h 1368967"/>
              <a:gd name="connsiteX1" fmla="*/ 1290176 w 1315689"/>
              <a:gd name="connsiteY1" fmla="*/ 880193 h 1368967"/>
              <a:gd name="connsiteX2" fmla="*/ -1 w 1315689"/>
              <a:gd name="connsiteY2" fmla="*/ 1368967 h 1368967"/>
              <a:gd name="connsiteX0" fmla="*/ 1019050 w 1315689"/>
              <a:gd name="connsiteY0" fmla="*/ 0 h 1368967"/>
              <a:gd name="connsiteX1" fmla="*/ 1290176 w 1315689"/>
              <a:gd name="connsiteY1" fmla="*/ 880193 h 1368967"/>
              <a:gd name="connsiteX2" fmla="*/ -1 w 1315689"/>
              <a:gd name="connsiteY2" fmla="*/ 1368967 h 1368967"/>
              <a:gd name="connsiteX0" fmla="*/ 1019050 w 1499098"/>
              <a:gd name="connsiteY0" fmla="*/ 0 h 1368967"/>
              <a:gd name="connsiteX1" fmla="*/ 1290176 w 1499098"/>
              <a:gd name="connsiteY1" fmla="*/ 880193 h 1368967"/>
              <a:gd name="connsiteX2" fmla="*/ -1 w 1499098"/>
              <a:gd name="connsiteY2" fmla="*/ 1368967 h 1368967"/>
              <a:gd name="connsiteX0" fmla="*/ 1019050 w 1803477"/>
              <a:gd name="connsiteY0" fmla="*/ 0 h 1368967"/>
              <a:gd name="connsiteX1" fmla="*/ 1639802 w 1803477"/>
              <a:gd name="connsiteY1" fmla="*/ 952501 h 1368967"/>
              <a:gd name="connsiteX2" fmla="*/ -1 w 1803477"/>
              <a:gd name="connsiteY2" fmla="*/ 1368967 h 1368967"/>
              <a:gd name="connsiteX0" fmla="*/ 1019050 w 1639802"/>
              <a:gd name="connsiteY0" fmla="*/ 0 h 1368967"/>
              <a:gd name="connsiteX1" fmla="*/ 1639802 w 1639802"/>
              <a:gd name="connsiteY1" fmla="*/ 952501 h 1368967"/>
              <a:gd name="connsiteX2" fmla="*/ -1 w 1639802"/>
              <a:gd name="connsiteY2" fmla="*/ 1368967 h 1368967"/>
              <a:gd name="connsiteX0" fmla="*/ 1019050 w 1639802"/>
              <a:gd name="connsiteY0" fmla="*/ 0 h 1368967"/>
              <a:gd name="connsiteX1" fmla="*/ 1639802 w 1639802"/>
              <a:gd name="connsiteY1" fmla="*/ 952501 h 1368967"/>
              <a:gd name="connsiteX2" fmla="*/ -1 w 1639802"/>
              <a:gd name="connsiteY2" fmla="*/ 1368967 h 1368967"/>
              <a:gd name="connsiteX0" fmla="*/ 1030649 w 1651401"/>
              <a:gd name="connsiteY0" fmla="*/ 0 h 1377376"/>
              <a:gd name="connsiteX1" fmla="*/ 1651401 w 1651401"/>
              <a:gd name="connsiteY1" fmla="*/ 952501 h 1377376"/>
              <a:gd name="connsiteX2" fmla="*/ 1 w 1651401"/>
              <a:gd name="connsiteY2" fmla="*/ 1377376 h 1377376"/>
              <a:gd name="connsiteX0" fmla="*/ 1030649 w 1651401"/>
              <a:gd name="connsiteY0" fmla="*/ 0 h 1377707"/>
              <a:gd name="connsiteX1" fmla="*/ 1651401 w 1651401"/>
              <a:gd name="connsiteY1" fmla="*/ 952501 h 1377707"/>
              <a:gd name="connsiteX2" fmla="*/ 1 w 1651401"/>
              <a:gd name="connsiteY2" fmla="*/ 1377376 h 1377707"/>
              <a:gd name="connsiteX0" fmla="*/ 1030649 w 1681690"/>
              <a:gd name="connsiteY0" fmla="*/ 0 h 1377707"/>
              <a:gd name="connsiteX1" fmla="*/ 1651401 w 1681690"/>
              <a:gd name="connsiteY1" fmla="*/ 952501 h 1377707"/>
              <a:gd name="connsiteX2" fmla="*/ 1 w 1681690"/>
              <a:gd name="connsiteY2" fmla="*/ 1377376 h 1377707"/>
              <a:gd name="connsiteX0" fmla="*/ 1030649 w 1681690"/>
              <a:gd name="connsiteY0" fmla="*/ 0 h 1377831"/>
              <a:gd name="connsiteX1" fmla="*/ 1651401 w 1681690"/>
              <a:gd name="connsiteY1" fmla="*/ 952501 h 1377831"/>
              <a:gd name="connsiteX2" fmla="*/ 1 w 1681690"/>
              <a:gd name="connsiteY2" fmla="*/ 1377376 h 1377831"/>
              <a:gd name="connsiteX0" fmla="*/ 1030649 w 1711009"/>
              <a:gd name="connsiteY0" fmla="*/ 0 h 1377833"/>
              <a:gd name="connsiteX1" fmla="*/ 1651401 w 1711009"/>
              <a:gd name="connsiteY1" fmla="*/ 952501 h 1377833"/>
              <a:gd name="connsiteX2" fmla="*/ 1 w 1711009"/>
              <a:gd name="connsiteY2" fmla="*/ 1377376 h 1377833"/>
              <a:gd name="connsiteX0" fmla="*/ 1030649 w 1729432"/>
              <a:gd name="connsiteY0" fmla="*/ 0 h 1377761"/>
              <a:gd name="connsiteX1" fmla="*/ 1672075 w 1729432"/>
              <a:gd name="connsiteY1" fmla="*/ 920375 h 1377761"/>
              <a:gd name="connsiteX2" fmla="*/ 1 w 1729432"/>
              <a:gd name="connsiteY2" fmla="*/ 1377376 h 1377761"/>
              <a:gd name="connsiteX0" fmla="*/ 1030649 w 1729432"/>
              <a:gd name="connsiteY0" fmla="*/ 0 h 1378128"/>
              <a:gd name="connsiteX1" fmla="*/ 1672075 w 1729432"/>
              <a:gd name="connsiteY1" fmla="*/ 920375 h 1378128"/>
              <a:gd name="connsiteX2" fmla="*/ 1 w 1729432"/>
              <a:gd name="connsiteY2" fmla="*/ 1377376 h 1378128"/>
              <a:gd name="connsiteX0" fmla="*/ 1030648 w 1268163"/>
              <a:gd name="connsiteY0" fmla="*/ 0 h 1396288"/>
              <a:gd name="connsiteX1" fmla="*/ 896645 w 1268163"/>
              <a:gd name="connsiteY1" fmla="*/ 1111115 h 1396288"/>
              <a:gd name="connsiteX2" fmla="*/ 0 w 1268163"/>
              <a:gd name="connsiteY2" fmla="*/ 1377376 h 1396288"/>
              <a:gd name="connsiteX0" fmla="*/ 1607552 w 1750217"/>
              <a:gd name="connsiteY0" fmla="*/ 0 h 736359"/>
              <a:gd name="connsiteX1" fmla="*/ 896645 w 1750217"/>
              <a:gd name="connsiteY1" fmla="*/ 451186 h 736359"/>
              <a:gd name="connsiteX2" fmla="*/ 0 w 1750217"/>
              <a:gd name="connsiteY2" fmla="*/ 717447 h 736359"/>
              <a:gd name="connsiteX0" fmla="*/ 1607552 w 1607552"/>
              <a:gd name="connsiteY0" fmla="*/ 0 h 736359"/>
              <a:gd name="connsiteX1" fmla="*/ 896645 w 1607552"/>
              <a:gd name="connsiteY1" fmla="*/ 451186 h 736359"/>
              <a:gd name="connsiteX2" fmla="*/ 0 w 1607552"/>
              <a:gd name="connsiteY2" fmla="*/ 717447 h 736359"/>
              <a:gd name="connsiteX0" fmla="*/ 1456346 w 1456346"/>
              <a:gd name="connsiteY0" fmla="*/ 293481 h 424242"/>
              <a:gd name="connsiteX1" fmla="*/ 896645 w 1456346"/>
              <a:gd name="connsiteY1" fmla="*/ 139069 h 424242"/>
              <a:gd name="connsiteX2" fmla="*/ 0 w 1456346"/>
              <a:gd name="connsiteY2" fmla="*/ 405330 h 424242"/>
              <a:gd name="connsiteX0" fmla="*/ 1456346 w 1456346"/>
              <a:gd name="connsiteY0" fmla="*/ 52171 h 358715"/>
              <a:gd name="connsiteX1" fmla="*/ 639175 w 1456346"/>
              <a:gd name="connsiteY1" fmla="*/ 199099 h 358715"/>
              <a:gd name="connsiteX2" fmla="*/ 0 w 1456346"/>
              <a:gd name="connsiteY2" fmla="*/ 164020 h 358715"/>
              <a:gd name="connsiteX0" fmla="*/ 1456346 w 1456346"/>
              <a:gd name="connsiteY0" fmla="*/ 0 h 111849"/>
              <a:gd name="connsiteX1" fmla="*/ 0 w 1456346"/>
              <a:gd name="connsiteY1" fmla="*/ 111849 h 111849"/>
              <a:gd name="connsiteX0" fmla="*/ 1456346 w 1456346"/>
              <a:gd name="connsiteY0" fmla="*/ 0 h 111849"/>
              <a:gd name="connsiteX1" fmla="*/ 718381 w 1456346"/>
              <a:gd name="connsiteY1" fmla="*/ 56324 h 111849"/>
              <a:gd name="connsiteX2" fmla="*/ 0 w 1456346"/>
              <a:gd name="connsiteY2" fmla="*/ 111849 h 111849"/>
              <a:gd name="connsiteX0" fmla="*/ 1456346 w 1456346"/>
              <a:gd name="connsiteY0" fmla="*/ 0 h 111849"/>
              <a:gd name="connsiteX1" fmla="*/ 680913 w 1456346"/>
              <a:gd name="connsiteY1" fmla="*/ 1540 h 111849"/>
              <a:gd name="connsiteX2" fmla="*/ 0 w 1456346"/>
              <a:gd name="connsiteY2" fmla="*/ 111849 h 111849"/>
              <a:gd name="connsiteX0" fmla="*/ 1456346 w 1456346"/>
              <a:gd name="connsiteY0" fmla="*/ 7762 h 119611"/>
              <a:gd name="connsiteX1" fmla="*/ 680913 w 1456346"/>
              <a:gd name="connsiteY1" fmla="*/ 9302 h 119611"/>
              <a:gd name="connsiteX2" fmla="*/ 0 w 1456346"/>
              <a:gd name="connsiteY2" fmla="*/ 119611 h 119611"/>
              <a:gd name="connsiteX0" fmla="*/ 1456346 w 1456346"/>
              <a:gd name="connsiteY0" fmla="*/ 7762 h 119611"/>
              <a:gd name="connsiteX1" fmla="*/ 680913 w 1456346"/>
              <a:gd name="connsiteY1" fmla="*/ 9302 h 119611"/>
              <a:gd name="connsiteX2" fmla="*/ 0 w 1456346"/>
              <a:gd name="connsiteY2" fmla="*/ 119611 h 119611"/>
              <a:gd name="connsiteX0" fmla="*/ 1434753 w 1434753"/>
              <a:gd name="connsiteY0" fmla="*/ 31068 h 115407"/>
              <a:gd name="connsiteX1" fmla="*/ 680913 w 1434753"/>
              <a:gd name="connsiteY1" fmla="*/ 5098 h 115407"/>
              <a:gd name="connsiteX2" fmla="*/ 0 w 1434753"/>
              <a:gd name="connsiteY2" fmla="*/ 115407 h 115407"/>
              <a:gd name="connsiteX0" fmla="*/ 1434753 w 1434753"/>
              <a:gd name="connsiteY0" fmla="*/ 32777 h 117116"/>
              <a:gd name="connsiteX1" fmla="*/ 680913 w 1434753"/>
              <a:gd name="connsiteY1" fmla="*/ 6807 h 117116"/>
              <a:gd name="connsiteX2" fmla="*/ 0 w 1434753"/>
              <a:gd name="connsiteY2" fmla="*/ 117116 h 117116"/>
              <a:gd name="connsiteX0" fmla="*/ 803176 w 803176"/>
              <a:gd name="connsiteY0" fmla="*/ 167315 h 167315"/>
              <a:gd name="connsiteX1" fmla="*/ 49336 w 803176"/>
              <a:gd name="connsiteY1" fmla="*/ 141345 h 167315"/>
              <a:gd name="connsiteX2" fmla="*/ 234853 w 803176"/>
              <a:gd name="connsiteY2" fmla="*/ 4566 h 167315"/>
              <a:gd name="connsiteX0" fmla="*/ 805773 w 805773"/>
              <a:gd name="connsiteY0" fmla="*/ 164426 h 164426"/>
              <a:gd name="connsiteX1" fmla="*/ 51933 w 805773"/>
              <a:gd name="connsiteY1" fmla="*/ 138456 h 164426"/>
              <a:gd name="connsiteX2" fmla="*/ 237450 w 805773"/>
              <a:gd name="connsiteY2" fmla="*/ 1677 h 164426"/>
              <a:gd name="connsiteX0" fmla="*/ 834821 w 834821"/>
              <a:gd name="connsiteY0" fmla="*/ 162749 h 162749"/>
              <a:gd name="connsiteX1" fmla="*/ 80981 w 834821"/>
              <a:gd name="connsiteY1" fmla="*/ 136779 h 162749"/>
              <a:gd name="connsiteX2" fmla="*/ 266498 w 834821"/>
              <a:gd name="connsiteY2" fmla="*/ 0 h 162749"/>
              <a:gd name="connsiteX0" fmla="*/ 26501 w 685738"/>
              <a:gd name="connsiteY0" fmla="*/ 372329 h 372329"/>
              <a:gd name="connsiteX1" fmla="*/ 500221 w 685738"/>
              <a:gd name="connsiteY1" fmla="*/ 136779 h 372329"/>
              <a:gd name="connsiteX2" fmla="*/ 685738 w 685738"/>
              <a:gd name="connsiteY2" fmla="*/ 0 h 372329"/>
              <a:gd name="connsiteX0" fmla="*/ 642 w 659879"/>
              <a:gd name="connsiteY0" fmla="*/ 372329 h 372329"/>
              <a:gd name="connsiteX1" fmla="*/ 474362 w 659879"/>
              <a:gd name="connsiteY1" fmla="*/ 136779 h 372329"/>
              <a:gd name="connsiteX2" fmla="*/ 659879 w 659879"/>
              <a:gd name="connsiteY2" fmla="*/ 0 h 372329"/>
              <a:gd name="connsiteX0" fmla="*/ 642 w 659879"/>
              <a:gd name="connsiteY0" fmla="*/ 372329 h 372329"/>
              <a:gd name="connsiteX1" fmla="*/ 474362 w 659879"/>
              <a:gd name="connsiteY1" fmla="*/ 136779 h 372329"/>
              <a:gd name="connsiteX2" fmla="*/ 659879 w 659879"/>
              <a:gd name="connsiteY2" fmla="*/ 0 h 372329"/>
              <a:gd name="connsiteX0" fmla="*/ 1349 w 660586"/>
              <a:gd name="connsiteY0" fmla="*/ 372329 h 372329"/>
              <a:gd name="connsiteX1" fmla="*/ 475069 w 660586"/>
              <a:gd name="connsiteY1" fmla="*/ 136779 h 372329"/>
              <a:gd name="connsiteX2" fmla="*/ 660586 w 660586"/>
              <a:gd name="connsiteY2" fmla="*/ 0 h 372329"/>
              <a:gd name="connsiteX0" fmla="*/ 2550 w 661787"/>
              <a:gd name="connsiteY0" fmla="*/ 372329 h 372329"/>
              <a:gd name="connsiteX1" fmla="*/ 288163 w 661787"/>
              <a:gd name="connsiteY1" fmla="*/ 144882 h 372329"/>
              <a:gd name="connsiteX2" fmla="*/ 661787 w 661787"/>
              <a:gd name="connsiteY2" fmla="*/ 0 h 372329"/>
              <a:gd name="connsiteX0" fmla="*/ 2550 w 661787"/>
              <a:gd name="connsiteY0" fmla="*/ 372329 h 372329"/>
              <a:gd name="connsiteX1" fmla="*/ 288163 w 661787"/>
              <a:gd name="connsiteY1" fmla="*/ 144882 h 372329"/>
              <a:gd name="connsiteX2" fmla="*/ 661787 w 661787"/>
              <a:gd name="connsiteY2" fmla="*/ 0 h 372329"/>
              <a:gd name="connsiteX0" fmla="*/ 2550 w 661787"/>
              <a:gd name="connsiteY0" fmla="*/ 372329 h 372329"/>
              <a:gd name="connsiteX1" fmla="*/ 288163 w 661787"/>
              <a:gd name="connsiteY1" fmla="*/ 144882 h 372329"/>
              <a:gd name="connsiteX2" fmla="*/ 661787 w 661787"/>
              <a:gd name="connsiteY2" fmla="*/ 0 h 372329"/>
              <a:gd name="connsiteX0" fmla="*/ 2550 w 737681"/>
              <a:gd name="connsiteY0" fmla="*/ 367721 h 367721"/>
              <a:gd name="connsiteX1" fmla="*/ 288163 w 737681"/>
              <a:gd name="connsiteY1" fmla="*/ 140274 h 367721"/>
              <a:gd name="connsiteX2" fmla="*/ 737681 w 737681"/>
              <a:gd name="connsiteY2" fmla="*/ 0 h 367721"/>
              <a:gd name="connsiteX0" fmla="*/ 2550 w 759998"/>
              <a:gd name="connsiteY0" fmla="*/ 366195 h 366195"/>
              <a:gd name="connsiteX1" fmla="*/ 288163 w 759998"/>
              <a:gd name="connsiteY1" fmla="*/ 138748 h 366195"/>
              <a:gd name="connsiteX2" fmla="*/ 759998 w 759998"/>
              <a:gd name="connsiteY2" fmla="*/ 0 h 366195"/>
              <a:gd name="connsiteX0" fmla="*/ 7732 w 765180"/>
              <a:gd name="connsiteY0" fmla="*/ 366195 h 366195"/>
              <a:gd name="connsiteX1" fmla="*/ 145985 w 765180"/>
              <a:gd name="connsiteY1" fmla="*/ 131000 h 366195"/>
              <a:gd name="connsiteX2" fmla="*/ 765180 w 765180"/>
              <a:gd name="connsiteY2" fmla="*/ 0 h 366195"/>
              <a:gd name="connsiteX0" fmla="*/ 7732 w 765180"/>
              <a:gd name="connsiteY0" fmla="*/ 366195 h 366195"/>
              <a:gd name="connsiteX1" fmla="*/ 145985 w 765180"/>
              <a:gd name="connsiteY1" fmla="*/ 131000 h 366195"/>
              <a:gd name="connsiteX2" fmla="*/ 765180 w 765180"/>
              <a:gd name="connsiteY2" fmla="*/ 0 h 366195"/>
              <a:gd name="connsiteX0" fmla="*/ 5207 w 762655"/>
              <a:gd name="connsiteY0" fmla="*/ 366195 h 366195"/>
              <a:gd name="connsiteX1" fmla="*/ 143460 w 762655"/>
              <a:gd name="connsiteY1" fmla="*/ 131000 h 366195"/>
              <a:gd name="connsiteX2" fmla="*/ 762655 w 762655"/>
              <a:gd name="connsiteY2" fmla="*/ 0 h 366195"/>
              <a:gd name="connsiteX0" fmla="*/ 10360 w 767808"/>
              <a:gd name="connsiteY0" fmla="*/ 366195 h 366195"/>
              <a:gd name="connsiteX1" fmla="*/ 148613 w 767808"/>
              <a:gd name="connsiteY1" fmla="*/ 131000 h 366195"/>
              <a:gd name="connsiteX2" fmla="*/ 767808 w 767808"/>
              <a:gd name="connsiteY2" fmla="*/ 0 h 366195"/>
              <a:gd name="connsiteX0" fmla="*/ 10360 w 767808"/>
              <a:gd name="connsiteY0" fmla="*/ 366195 h 366195"/>
              <a:gd name="connsiteX1" fmla="*/ 148613 w 767808"/>
              <a:gd name="connsiteY1" fmla="*/ 131000 h 366195"/>
              <a:gd name="connsiteX2" fmla="*/ 767808 w 767808"/>
              <a:gd name="connsiteY2" fmla="*/ 0 h 366195"/>
              <a:gd name="connsiteX0" fmla="*/ 10360 w 767808"/>
              <a:gd name="connsiteY0" fmla="*/ 366195 h 366195"/>
              <a:gd name="connsiteX1" fmla="*/ 148613 w 767808"/>
              <a:gd name="connsiteY1" fmla="*/ 131000 h 366195"/>
              <a:gd name="connsiteX2" fmla="*/ 767808 w 767808"/>
              <a:gd name="connsiteY2" fmla="*/ 0 h 366195"/>
              <a:gd name="connsiteX0" fmla="*/ 10360 w 767808"/>
              <a:gd name="connsiteY0" fmla="*/ 366195 h 366195"/>
              <a:gd name="connsiteX1" fmla="*/ 148613 w 767808"/>
              <a:gd name="connsiteY1" fmla="*/ 131000 h 366195"/>
              <a:gd name="connsiteX2" fmla="*/ 767808 w 767808"/>
              <a:gd name="connsiteY2" fmla="*/ 0 h 366195"/>
              <a:gd name="connsiteX0" fmla="*/ 13150 w 770598"/>
              <a:gd name="connsiteY0" fmla="*/ 366195 h 366195"/>
              <a:gd name="connsiteX1" fmla="*/ 151403 w 770598"/>
              <a:gd name="connsiteY1" fmla="*/ 131000 h 366195"/>
              <a:gd name="connsiteX2" fmla="*/ 770598 w 770598"/>
              <a:gd name="connsiteY2" fmla="*/ 0 h 366195"/>
              <a:gd name="connsiteX0" fmla="*/ 12773 w 772138"/>
              <a:gd name="connsiteY0" fmla="*/ 361499 h 361499"/>
              <a:gd name="connsiteX1" fmla="*/ 152943 w 772138"/>
              <a:gd name="connsiteY1" fmla="*/ 131000 h 361499"/>
              <a:gd name="connsiteX2" fmla="*/ 772138 w 772138"/>
              <a:gd name="connsiteY2" fmla="*/ 0 h 361499"/>
              <a:gd name="connsiteX0" fmla="*/ 17652 w 756227"/>
              <a:gd name="connsiteY0" fmla="*/ 281299 h 281299"/>
              <a:gd name="connsiteX1" fmla="*/ 137032 w 756227"/>
              <a:gd name="connsiteY1" fmla="*/ 131000 h 281299"/>
              <a:gd name="connsiteX2" fmla="*/ 756227 w 756227"/>
              <a:gd name="connsiteY2" fmla="*/ 0 h 281299"/>
              <a:gd name="connsiteX0" fmla="*/ 17652 w 756227"/>
              <a:gd name="connsiteY0" fmla="*/ 281299 h 281299"/>
              <a:gd name="connsiteX1" fmla="*/ 137032 w 756227"/>
              <a:gd name="connsiteY1" fmla="*/ 131000 h 281299"/>
              <a:gd name="connsiteX2" fmla="*/ 756227 w 756227"/>
              <a:gd name="connsiteY2" fmla="*/ 0 h 281299"/>
              <a:gd name="connsiteX0" fmla="*/ 0 w 738575"/>
              <a:gd name="connsiteY0" fmla="*/ 281299 h 281299"/>
              <a:gd name="connsiteX1" fmla="*/ 119380 w 738575"/>
              <a:gd name="connsiteY1" fmla="*/ 131000 h 281299"/>
              <a:gd name="connsiteX2" fmla="*/ 738575 w 738575"/>
              <a:gd name="connsiteY2" fmla="*/ 0 h 281299"/>
              <a:gd name="connsiteX0" fmla="*/ 11540 w 750115"/>
              <a:gd name="connsiteY0" fmla="*/ 281299 h 281299"/>
              <a:gd name="connsiteX1" fmla="*/ 130920 w 750115"/>
              <a:gd name="connsiteY1" fmla="*/ 131000 h 281299"/>
              <a:gd name="connsiteX2" fmla="*/ 750115 w 750115"/>
              <a:gd name="connsiteY2" fmla="*/ 0 h 281299"/>
              <a:gd name="connsiteX0" fmla="*/ 11540 w 559781"/>
              <a:gd name="connsiteY0" fmla="*/ 288801 h 288801"/>
              <a:gd name="connsiteX1" fmla="*/ 130920 w 559781"/>
              <a:gd name="connsiteY1" fmla="*/ 138502 h 288801"/>
              <a:gd name="connsiteX2" fmla="*/ 559781 w 559781"/>
              <a:gd name="connsiteY2" fmla="*/ 0 h 288801"/>
              <a:gd name="connsiteX0" fmla="*/ 0 w 548241"/>
              <a:gd name="connsiteY0" fmla="*/ 288801 h 288801"/>
              <a:gd name="connsiteX1" fmla="*/ 548241 w 548241"/>
              <a:gd name="connsiteY1" fmla="*/ 0 h 288801"/>
              <a:gd name="connsiteX0" fmla="*/ 26255 w 574496"/>
              <a:gd name="connsiteY0" fmla="*/ 288801 h 288801"/>
              <a:gd name="connsiteX1" fmla="*/ 574496 w 574496"/>
              <a:gd name="connsiteY1" fmla="*/ 0 h 288801"/>
              <a:gd name="connsiteX0" fmla="*/ 26255 w 574496"/>
              <a:gd name="connsiteY0" fmla="*/ 288801 h 288801"/>
              <a:gd name="connsiteX1" fmla="*/ 574496 w 574496"/>
              <a:gd name="connsiteY1" fmla="*/ 0 h 288801"/>
              <a:gd name="connsiteX0" fmla="*/ 32253 w 580494"/>
              <a:gd name="connsiteY0" fmla="*/ 288801 h 288801"/>
              <a:gd name="connsiteX1" fmla="*/ 580494 w 580494"/>
              <a:gd name="connsiteY1" fmla="*/ 0 h 288801"/>
              <a:gd name="connsiteX0" fmla="*/ 11201 w 559442"/>
              <a:gd name="connsiteY0" fmla="*/ 288801 h 288801"/>
              <a:gd name="connsiteX1" fmla="*/ 559442 w 559442"/>
              <a:gd name="connsiteY1" fmla="*/ 0 h 28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442" h="288801">
                <a:moveTo>
                  <a:pt x="11201" y="288801"/>
                </a:moveTo>
                <a:cubicBezTo>
                  <a:pt x="-63882" y="176556"/>
                  <a:pt x="251882" y="24319"/>
                  <a:pt x="559442" y="0"/>
                </a:cubicBez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Полилиния 114"/>
          <p:cNvSpPr/>
          <p:nvPr/>
        </p:nvSpPr>
        <p:spPr>
          <a:xfrm rot="19236727">
            <a:off x="3279861" y="1838198"/>
            <a:ext cx="4271419" cy="1302131"/>
          </a:xfrm>
          <a:custGeom>
            <a:avLst/>
            <a:gdLst>
              <a:gd name="connsiteX0" fmla="*/ 760288 w 767335"/>
              <a:gd name="connsiteY0" fmla="*/ 0 h 1284270"/>
              <a:gd name="connsiteX1" fmla="*/ 657546 w 767335"/>
              <a:gd name="connsiteY1" fmla="*/ 739739 h 1284270"/>
              <a:gd name="connsiteX2" fmla="*/ 0 w 767335"/>
              <a:gd name="connsiteY2" fmla="*/ 1284270 h 1284270"/>
              <a:gd name="connsiteX0" fmla="*/ 1019050 w 1026097"/>
              <a:gd name="connsiteY0" fmla="*/ 0 h 1368967"/>
              <a:gd name="connsiteX1" fmla="*/ 916308 w 1026097"/>
              <a:gd name="connsiteY1" fmla="*/ 739739 h 1368967"/>
              <a:gd name="connsiteX2" fmla="*/ -1 w 1026097"/>
              <a:gd name="connsiteY2" fmla="*/ 1368967 h 1368967"/>
              <a:gd name="connsiteX0" fmla="*/ 1019050 w 1315689"/>
              <a:gd name="connsiteY0" fmla="*/ 0 h 1368967"/>
              <a:gd name="connsiteX1" fmla="*/ 1290176 w 1315689"/>
              <a:gd name="connsiteY1" fmla="*/ 880193 h 1368967"/>
              <a:gd name="connsiteX2" fmla="*/ -1 w 1315689"/>
              <a:gd name="connsiteY2" fmla="*/ 1368967 h 1368967"/>
              <a:gd name="connsiteX0" fmla="*/ 1019050 w 1315689"/>
              <a:gd name="connsiteY0" fmla="*/ 0 h 1368967"/>
              <a:gd name="connsiteX1" fmla="*/ 1290176 w 1315689"/>
              <a:gd name="connsiteY1" fmla="*/ 880193 h 1368967"/>
              <a:gd name="connsiteX2" fmla="*/ -1 w 1315689"/>
              <a:gd name="connsiteY2" fmla="*/ 1368967 h 1368967"/>
              <a:gd name="connsiteX0" fmla="*/ 1019050 w 1499098"/>
              <a:gd name="connsiteY0" fmla="*/ 0 h 1368967"/>
              <a:gd name="connsiteX1" fmla="*/ 1290176 w 1499098"/>
              <a:gd name="connsiteY1" fmla="*/ 880193 h 1368967"/>
              <a:gd name="connsiteX2" fmla="*/ -1 w 1499098"/>
              <a:gd name="connsiteY2" fmla="*/ 1368967 h 1368967"/>
              <a:gd name="connsiteX0" fmla="*/ 1019050 w 1803477"/>
              <a:gd name="connsiteY0" fmla="*/ 0 h 1368967"/>
              <a:gd name="connsiteX1" fmla="*/ 1639802 w 1803477"/>
              <a:gd name="connsiteY1" fmla="*/ 952501 h 1368967"/>
              <a:gd name="connsiteX2" fmla="*/ -1 w 1803477"/>
              <a:gd name="connsiteY2" fmla="*/ 1368967 h 1368967"/>
              <a:gd name="connsiteX0" fmla="*/ 1019050 w 1639802"/>
              <a:gd name="connsiteY0" fmla="*/ 0 h 1368967"/>
              <a:gd name="connsiteX1" fmla="*/ 1639802 w 1639802"/>
              <a:gd name="connsiteY1" fmla="*/ 952501 h 1368967"/>
              <a:gd name="connsiteX2" fmla="*/ -1 w 1639802"/>
              <a:gd name="connsiteY2" fmla="*/ 1368967 h 1368967"/>
              <a:gd name="connsiteX0" fmla="*/ 1019050 w 1639802"/>
              <a:gd name="connsiteY0" fmla="*/ 0 h 1368967"/>
              <a:gd name="connsiteX1" fmla="*/ 1639802 w 1639802"/>
              <a:gd name="connsiteY1" fmla="*/ 952501 h 1368967"/>
              <a:gd name="connsiteX2" fmla="*/ -1 w 1639802"/>
              <a:gd name="connsiteY2" fmla="*/ 1368967 h 1368967"/>
              <a:gd name="connsiteX0" fmla="*/ 1030649 w 1651401"/>
              <a:gd name="connsiteY0" fmla="*/ 0 h 1377376"/>
              <a:gd name="connsiteX1" fmla="*/ 1651401 w 1651401"/>
              <a:gd name="connsiteY1" fmla="*/ 952501 h 1377376"/>
              <a:gd name="connsiteX2" fmla="*/ 1 w 1651401"/>
              <a:gd name="connsiteY2" fmla="*/ 1377376 h 1377376"/>
              <a:gd name="connsiteX0" fmla="*/ 1030649 w 1651401"/>
              <a:gd name="connsiteY0" fmla="*/ 0 h 1377707"/>
              <a:gd name="connsiteX1" fmla="*/ 1651401 w 1651401"/>
              <a:gd name="connsiteY1" fmla="*/ 952501 h 1377707"/>
              <a:gd name="connsiteX2" fmla="*/ 1 w 1651401"/>
              <a:gd name="connsiteY2" fmla="*/ 1377376 h 1377707"/>
              <a:gd name="connsiteX0" fmla="*/ 1030649 w 1681690"/>
              <a:gd name="connsiteY0" fmla="*/ 0 h 1377707"/>
              <a:gd name="connsiteX1" fmla="*/ 1651401 w 1681690"/>
              <a:gd name="connsiteY1" fmla="*/ 952501 h 1377707"/>
              <a:gd name="connsiteX2" fmla="*/ 1 w 1681690"/>
              <a:gd name="connsiteY2" fmla="*/ 1377376 h 1377707"/>
              <a:gd name="connsiteX0" fmla="*/ 1030649 w 1681690"/>
              <a:gd name="connsiteY0" fmla="*/ 0 h 1377831"/>
              <a:gd name="connsiteX1" fmla="*/ 1651401 w 1681690"/>
              <a:gd name="connsiteY1" fmla="*/ 952501 h 1377831"/>
              <a:gd name="connsiteX2" fmla="*/ 1 w 1681690"/>
              <a:gd name="connsiteY2" fmla="*/ 1377376 h 1377831"/>
              <a:gd name="connsiteX0" fmla="*/ 1030649 w 1711009"/>
              <a:gd name="connsiteY0" fmla="*/ 0 h 1377833"/>
              <a:gd name="connsiteX1" fmla="*/ 1651401 w 1711009"/>
              <a:gd name="connsiteY1" fmla="*/ 952501 h 1377833"/>
              <a:gd name="connsiteX2" fmla="*/ 1 w 1711009"/>
              <a:gd name="connsiteY2" fmla="*/ 1377376 h 1377833"/>
              <a:gd name="connsiteX0" fmla="*/ 1030649 w 1729432"/>
              <a:gd name="connsiteY0" fmla="*/ 0 h 1377761"/>
              <a:gd name="connsiteX1" fmla="*/ 1672075 w 1729432"/>
              <a:gd name="connsiteY1" fmla="*/ 920375 h 1377761"/>
              <a:gd name="connsiteX2" fmla="*/ 1 w 1729432"/>
              <a:gd name="connsiteY2" fmla="*/ 1377376 h 1377761"/>
              <a:gd name="connsiteX0" fmla="*/ 1030649 w 1729432"/>
              <a:gd name="connsiteY0" fmla="*/ 0 h 1378128"/>
              <a:gd name="connsiteX1" fmla="*/ 1672075 w 1729432"/>
              <a:gd name="connsiteY1" fmla="*/ 920375 h 1378128"/>
              <a:gd name="connsiteX2" fmla="*/ 1 w 1729432"/>
              <a:gd name="connsiteY2" fmla="*/ 1377376 h 1378128"/>
              <a:gd name="connsiteX0" fmla="*/ 2227002 w 2387200"/>
              <a:gd name="connsiteY0" fmla="*/ 2170455 h 2172537"/>
              <a:gd name="connsiteX1" fmla="*/ 1672074 w 2387200"/>
              <a:gd name="connsiteY1" fmla="*/ 48268 h 2172537"/>
              <a:gd name="connsiteX2" fmla="*/ 0 w 2387200"/>
              <a:gd name="connsiteY2" fmla="*/ 505269 h 2172537"/>
              <a:gd name="connsiteX0" fmla="*/ 2227002 w 2238990"/>
              <a:gd name="connsiteY0" fmla="*/ 2196788 h 2196787"/>
              <a:gd name="connsiteX1" fmla="*/ 1672074 w 2238990"/>
              <a:gd name="connsiteY1" fmla="*/ 74601 h 2196787"/>
              <a:gd name="connsiteX2" fmla="*/ 0 w 2238990"/>
              <a:gd name="connsiteY2" fmla="*/ 531602 h 2196787"/>
              <a:gd name="connsiteX0" fmla="*/ 2227002 w 2240389"/>
              <a:gd name="connsiteY0" fmla="*/ 2122187 h 2122188"/>
              <a:gd name="connsiteX1" fmla="*/ 1672074 w 2240389"/>
              <a:gd name="connsiteY1" fmla="*/ 0 h 2122188"/>
              <a:gd name="connsiteX2" fmla="*/ 0 w 2240389"/>
              <a:gd name="connsiteY2" fmla="*/ 457001 h 2122188"/>
              <a:gd name="connsiteX0" fmla="*/ 2227002 w 2227002"/>
              <a:gd name="connsiteY0" fmla="*/ 2122187 h 2122186"/>
              <a:gd name="connsiteX1" fmla="*/ 1672074 w 2227002"/>
              <a:gd name="connsiteY1" fmla="*/ 0 h 2122186"/>
              <a:gd name="connsiteX2" fmla="*/ 0 w 2227002"/>
              <a:gd name="connsiteY2" fmla="*/ 457001 h 2122186"/>
              <a:gd name="connsiteX0" fmla="*/ 2227002 w 2227002"/>
              <a:gd name="connsiteY0" fmla="*/ 2122187 h 2122188"/>
              <a:gd name="connsiteX1" fmla="*/ 1672074 w 2227002"/>
              <a:gd name="connsiteY1" fmla="*/ 0 h 2122188"/>
              <a:gd name="connsiteX2" fmla="*/ 0 w 2227002"/>
              <a:gd name="connsiteY2" fmla="*/ 457001 h 2122188"/>
              <a:gd name="connsiteX0" fmla="*/ 2227002 w 2227002"/>
              <a:gd name="connsiteY0" fmla="*/ 4152880 h 4152879"/>
              <a:gd name="connsiteX1" fmla="*/ 979509 w 2227002"/>
              <a:gd name="connsiteY1" fmla="*/ 0 h 4152879"/>
              <a:gd name="connsiteX2" fmla="*/ 0 w 2227002"/>
              <a:gd name="connsiteY2" fmla="*/ 2487694 h 4152879"/>
              <a:gd name="connsiteX0" fmla="*/ 2227002 w 2227002"/>
              <a:gd name="connsiteY0" fmla="*/ 4152880 h 4152881"/>
              <a:gd name="connsiteX1" fmla="*/ 979509 w 2227002"/>
              <a:gd name="connsiteY1" fmla="*/ 0 h 4152881"/>
              <a:gd name="connsiteX2" fmla="*/ 0 w 2227002"/>
              <a:gd name="connsiteY2" fmla="*/ 2487694 h 4152881"/>
              <a:gd name="connsiteX0" fmla="*/ 2227002 w 2227002"/>
              <a:gd name="connsiteY0" fmla="*/ 4152880 h 4152879"/>
              <a:gd name="connsiteX1" fmla="*/ 979509 w 2227002"/>
              <a:gd name="connsiteY1" fmla="*/ 0 h 4152879"/>
              <a:gd name="connsiteX2" fmla="*/ 0 w 2227002"/>
              <a:gd name="connsiteY2" fmla="*/ 2487694 h 4152879"/>
              <a:gd name="connsiteX0" fmla="*/ 2227002 w 2227002"/>
              <a:gd name="connsiteY0" fmla="*/ 4152880 h 4152881"/>
              <a:gd name="connsiteX1" fmla="*/ 979509 w 2227002"/>
              <a:gd name="connsiteY1" fmla="*/ 0 h 4152881"/>
              <a:gd name="connsiteX2" fmla="*/ 0 w 2227002"/>
              <a:gd name="connsiteY2" fmla="*/ 2487694 h 4152881"/>
              <a:gd name="connsiteX0" fmla="*/ 2227002 w 2227002"/>
              <a:gd name="connsiteY0" fmla="*/ 4152880 h 4152879"/>
              <a:gd name="connsiteX1" fmla="*/ 979509 w 2227002"/>
              <a:gd name="connsiteY1" fmla="*/ 0 h 4152879"/>
              <a:gd name="connsiteX2" fmla="*/ 0 w 2227002"/>
              <a:gd name="connsiteY2" fmla="*/ 2487694 h 4152879"/>
              <a:gd name="connsiteX0" fmla="*/ 2227002 w 2227002"/>
              <a:gd name="connsiteY0" fmla="*/ 4193469 h 4193470"/>
              <a:gd name="connsiteX1" fmla="*/ 979509 w 2227002"/>
              <a:gd name="connsiteY1" fmla="*/ 40589 h 4193470"/>
              <a:gd name="connsiteX2" fmla="*/ 0 w 2227002"/>
              <a:gd name="connsiteY2" fmla="*/ 2528283 h 4193470"/>
              <a:gd name="connsiteX0" fmla="*/ 2227002 w 2227002"/>
              <a:gd name="connsiteY0" fmla="*/ 4196751 h 4196750"/>
              <a:gd name="connsiteX1" fmla="*/ 979509 w 2227002"/>
              <a:gd name="connsiteY1" fmla="*/ 43871 h 4196750"/>
              <a:gd name="connsiteX2" fmla="*/ 0 w 2227002"/>
              <a:gd name="connsiteY2" fmla="*/ 2531565 h 4196750"/>
              <a:gd name="connsiteX0" fmla="*/ 2227002 w 2227002"/>
              <a:gd name="connsiteY0" fmla="*/ 4195056 h 4195057"/>
              <a:gd name="connsiteX1" fmla="*/ 979509 w 2227002"/>
              <a:gd name="connsiteY1" fmla="*/ 42176 h 4195057"/>
              <a:gd name="connsiteX2" fmla="*/ 0 w 2227002"/>
              <a:gd name="connsiteY2" fmla="*/ 2529870 h 4195057"/>
              <a:gd name="connsiteX0" fmla="*/ 2227002 w 2227002"/>
              <a:gd name="connsiteY0" fmla="*/ 4193461 h 4193460"/>
              <a:gd name="connsiteX1" fmla="*/ 979509 w 2227002"/>
              <a:gd name="connsiteY1" fmla="*/ 40581 h 4193460"/>
              <a:gd name="connsiteX2" fmla="*/ 0 w 2227002"/>
              <a:gd name="connsiteY2" fmla="*/ 2528275 h 4193460"/>
              <a:gd name="connsiteX0" fmla="*/ 2227002 w 2227002"/>
              <a:gd name="connsiteY0" fmla="*/ 4194243 h 4194244"/>
              <a:gd name="connsiteX1" fmla="*/ 979509 w 2227002"/>
              <a:gd name="connsiteY1" fmla="*/ 41363 h 4194244"/>
              <a:gd name="connsiteX2" fmla="*/ 0 w 2227002"/>
              <a:gd name="connsiteY2" fmla="*/ 2529057 h 4194244"/>
              <a:gd name="connsiteX0" fmla="*/ 2227002 w 2227002"/>
              <a:gd name="connsiteY0" fmla="*/ 4045784 h 4045783"/>
              <a:gd name="connsiteX1" fmla="*/ 1014668 w 2227002"/>
              <a:gd name="connsiteY1" fmla="*/ 44321 h 4045783"/>
              <a:gd name="connsiteX2" fmla="*/ 0 w 2227002"/>
              <a:gd name="connsiteY2" fmla="*/ 2380598 h 4045783"/>
              <a:gd name="connsiteX0" fmla="*/ 2228791 w 2228791"/>
              <a:gd name="connsiteY0" fmla="*/ 4051408 h 4051409"/>
              <a:gd name="connsiteX1" fmla="*/ 1016457 w 2228791"/>
              <a:gd name="connsiteY1" fmla="*/ 49945 h 4051409"/>
              <a:gd name="connsiteX2" fmla="*/ 0 w 2228791"/>
              <a:gd name="connsiteY2" fmla="*/ 2146967 h 4051409"/>
              <a:gd name="connsiteX0" fmla="*/ 2208140 w 2208140"/>
              <a:gd name="connsiteY0" fmla="*/ 4050336 h 4050335"/>
              <a:gd name="connsiteX1" fmla="*/ 995806 w 2208140"/>
              <a:gd name="connsiteY1" fmla="*/ 48873 h 4050335"/>
              <a:gd name="connsiteX2" fmla="*/ 0 w 2208140"/>
              <a:gd name="connsiteY2" fmla="*/ 2187369 h 4050335"/>
              <a:gd name="connsiteX0" fmla="*/ 2140184 w 2140184"/>
              <a:gd name="connsiteY0" fmla="*/ 4060949 h 4060948"/>
              <a:gd name="connsiteX1" fmla="*/ 927850 w 2140184"/>
              <a:gd name="connsiteY1" fmla="*/ 59486 h 4060948"/>
              <a:gd name="connsiteX2" fmla="*/ 0 w 2140184"/>
              <a:gd name="connsiteY2" fmla="*/ 1852282 h 4060948"/>
              <a:gd name="connsiteX0" fmla="*/ 2140184 w 2140184"/>
              <a:gd name="connsiteY0" fmla="*/ 4110893 h 4110892"/>
              <a:gd name="connsiteX1" fmla="*/ 927850 w 2140184"/>
              <a:gd name="connsiteY1" fmla="*/ 109430 h 4110892"/>
              <a:gd name="connsiteX2" fmla="*/ 0 w 2140184"/>
              <a:gd name="connsiteY2" fmla="*/ 1902226 h 4110892"/>
              <a:gd name="connsiteX0" fmla="*/ 2140184 w 2140184"/>
              <a:gd name="connsiteY0" fmla="*/ 2208668 h 2208667"/>
              <a:gd name="connsiteX1" fmla="*/ 0 w 2140184"/>
              <a:gd name="connsiteY1" fmla="*/ 1 h 2208667"/>
              <a:gd name="connsiteX0" fmla="*/ 2140184 w 2140184"/>
              <a:gd name="connsiteY0" fmla="*/ 2598042 h 2598041"/>
              <a:gd name="connsiteX1" fmla="*/ 0 w 2140184"/>
              <a:gd name="connsiteY1" fmla="*/ 389375 h 2598041"/>
              <a:gd name="connsiteX0" fmla="*/ 2140184 w 2140184"/>
              <a:gd name="connsiteY0" fmla="*/ 3966136 h 3966135"/>
              <a:gd name="connsiteX1" fmla="*/ 0 w 2140184"/>
              <a:gd name="connsiteY1" fmla="*/ 1757469 h 3966135"/>
              <a:gd name="connsiteX0" fmla="*/ 2140184 w 2140184"/>
              <a:gd name="connsiteY0" fmla="*/ 3890609 h 3890608"/>
              <a:gd name="connsiteX1" fmla="*/ 0 w 2140184"/>
              <a:gd name="connsiteY1" fmla="*/ 1681942 h 3890608"/>
              <a:gd name="connsiteX0" fmla="*/ 2153865 w 2153865"/>
              <a:gd name="connsiteY0" fmla="*/ 3784822 h 3784821"/>
              <a:gd name="connsiteX1" fmla="*/ 0 w 2153865"/>
              <a:gd name="connsiteY1" fmla="*/ 1742596 h 378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3865" h="3784821">
                <a:moveTo>
                  <a:pt x="2153865" y="3784822"/>
                </a:moveTo>
                <a:cubicBezTo>
                  <a:pt x="1642573" y="-624223"/>
                  <a:pt x="598764" y="-1010876"/>
                  <a:pt x="0" y="1742596"/>
                </a:cubicBezTo>
              </a:path>
            </a:pathLst>
          </a:custGeom>
          <a:noFill/>
          <a:ln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16" name="Таблица 115"/>
          <p:cNvGraphicFramePr>
            <a:graphicFrameLocks noGrp="1"/>
          </p:cNvGraphicFramePr>
          <p:nvPr>
            <p:extLst/>
          </p:nvPr>
        </p:nvGraphicFramePr>
        <p:xfrm>
          <a:off x="1523228" y="387039"/>
          <a:ext cx="1907337" cy="1789538"/>
        </p:xfrm>
        <a:graphic>
          <a:graphicData uri="http://schemas.openxmlformats.org/drawingml/2006/table">
            <a:tbl>
              <a:tblPr/>
              <a:tblGrid>
                <a:gridCol w="306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ВВОД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prstClr val="black"/>
                          </a:solidFill>
                        </a:rPr>
                        <a:t>п.</a:t>
                      </a:r>
                      <a:r>
                        <a:rPr lang="ru-RU" sz="600" b="1" baseline="0" dirty="0" smtClean="0">
                          <a:solidFill>
                            <a:prstClr val="black"/>
                          </a:solidFill>
                        </a:rPr>
                        <a:t> Шишкин Лес, вл. 9, к.1</a:t>
                      </a:r>
                      <a:endParaRPr lang="ru-RU" sz="600" b="1" dirty="0" smtClean="0">
                        <a:solidFill>
                          <a:prstClr val="black"/>
                        </a:solidFill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b="1" dirty="0" smtClean="0">
                          <a:solidFill>
                            <a:prstClr val="black"/>
                          </a:solidFill>
                        </a:rPr>
                        <a:t>П. Шишкин</a:t>
                      </a:r>
                      <a:r>
                        <a:rPr lang="ru-RU" sz="600" b="1" baseline="0" dirty="0" smtClean="0">
                          <a:solidFill>
                            <a:prstClr val="black"/>
                          </a:solidFill>
                        </a:rPr>
                        <a:t> Лес, вл. 21, к.1</a:t>
                      </a:r>
                      <a:endParaRPr lang="ru-RU" sz="600" b="1" dirty="0" smtClean="0">
                        <a:solidFill>
                          <a:prstClr val="black"/>
                        </a:solidFill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СНОС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посёлок Шишкин Лес, д. 6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посёлок Шишкин Лес, д. 5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посёлок Шишкин Лес, д. 9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Армейский., 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д.11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Армейский, 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д.32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Армейский, 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д.33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Армейский, 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д.34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Армейский, 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д.35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Армейский, 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д.36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Армейский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д.3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Армейский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д.4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25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Армейский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д.6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48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Армейский</a:t>
                      </a: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д.13</a:t>
                      </a:r>
                      <a:endParaRPr lang="ru-RU" sz="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07" marR="13607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4" marR="6804" marT="68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415040" y="3468885"/>
            <a:ext cx="960519" cy="202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18"/>
            <a:r>
              <a:rPr lang="ru-RU" sz="714" b="1" dirty="0">
                <a:solidFill>
                  <a:prstClr val="black"/>
                </a:solidFill>
                <a:latin typeface="Calibri" panose="020F0502020204030204"/>
                <a:ea typeface="FuturaDemiC"/>
                <a:cs typeface="FuturaDemiC"/>
              </a:rPr>
              <a:t>ПОС. ШИШКИН ЛЕС</a:t>
            </a:r>
            <a:endParaRPr lang="ru-RU" sz="71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185281" y="5006100"/>
            <a:ext cx="904415" cy="202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18"/>
            <a:r>
              <a:rPr lang="ru-RU" sz="714" b="1" dirty="0">
                <a:solidFill>
                  <a:prstClr val="black"/>
                </a:solidFill>
                <a:latin typeface="Calibri" panose="020F0502020204030204"/>
                <a:ea typeface="FuturaDemiC"/>
                <a:cs typeface="FuturaDemiC"/>
              </a:rPr>
              <a:t>ПОС. </a:t>
            </a:r>
            <a:r>
              <a:rPr lang="ru-RU" sz="714" b="1" dirty="0">
                <a:solidFill>
                  <a:prstClr val="black"/>
                </a:solidFill>
                <a:latin typeface="Calibri" panose="020F0502020204030204"/>
                <a:ea typeface="FuturaDemiC"/>
                <a:cs typeface="FuturaDemiC"/>
              </a:rPr>
              <a:t>АРМЕЙСКИЙ</a:t>
            </a:r>
            <a:endParaRPr lang="ru-RU" sz="714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1" name="Группа 110"/>
          <p:cNvGrpSpPr/>
          <p:nvPr/>
        </p:nvGrpSpPr>
        <p:grpSpPr>
          <a:xfrm>
            <a:off x="9027943" y="3658389"/>
            <a:ext cx="1676056" cy="2838440"/>
            <a:chOff x="9026019" y="490024"/>
            <a:chExt cx="2346479" cy="3973815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9061831" y="490024"/>
              <a:ext cx="2249636" cy="3944722"/>
              <a:chOff x="10217519" y="5895585"/>
              <a:chExt cx="2467256" cy="4686672"/>
            </a:xfrm>
          </p:grpSpPr>
          <p:sp>
            <p:nvSpPr>
              <p:cNvPr id="232" name="Прямоугольник 231"/>
              <p:cNvSpPr/>
              <p:nvPr/>
            </p:nvSpPr>
            <p:spPr>
              <a:xfrm>
                <a:off x="10217519" y="5901932"/>
                <a:ext cx="2467256" cy="46803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8"/>
                <a:endParaRPr lang="ru-RU" sz="42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10692905" y="5895585"/>
                <a:ext cx="1290215" cy="2815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18"/>
                <a:r>
                  <a:rPr lang="ru-RU" sz="500" b="1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9332616" y="678675"/>
              <a:ext cx="2039882" cy="3785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Дома, включённые в программу реновации:</a:t>
              </a:r>
            </a:p>
            <a:p>
              <a:pPr indent="130405" defTabSz="914418">
                <a:lnSpc>
                  <a:spcPct val="80000"/>
                </a:lnSpc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Работоспособное состояние </a:t>
              </a:r>
            </a:p>
            <a:p>
              <a:pPr indent="130405" defTabSz="914418">
                <a:lnSpc>
                  <a:spcPct val="80000"/>
                </a:lnSpc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Ограниченно-работоспособное состояние </a:t>
              </a:r>
            </a:p>
            <a:p>
              <a:pPr indent="130405" defTabSz="914418">
                <a:lnSpc>
                  <a:spcPct val="80000"/>
                </a:lnSpc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Недопустимое состояние </a:t>
              </a:r>
            </a:p>
            <a:p>
              <a:pPr indent="130405" defTabSz="914418">
                <a:lnSpc>
                  <a:spcPct val="80000"/>
                </a:lnSpc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5 этажей и ниже</a:t>
              </a:r>
            </a:p>
            <a:p>
              <a:pPr indent="130405"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6 этажей и выше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Дом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проголосовал против участия в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реновации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Жилые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дома, в которых имеются нежилые помещения </a:t>
              </a:r>
            </a:p>
            <a:p>
              <a:pPr defTabSz="914418"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Стартовые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площадки без обременений </a:t>
              </a:r>
              <a:endParaRPr lang="ru-RU" sz="464" spc="-29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  <a:p>
              <a:pPr defTabSz="914418"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Инвесторские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стартовые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площадки</a:t>
              </a:r>
            </a:p>
            <a:p>
              <a:pPr defTabSz="914418"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Стартовые площадки в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резерве</a:t>
              </a:r>
              <a:endParaRPr lang="ru-RU" sz="464" spc="-29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Рассматриваемая площадка</a:t>
              </a:r>
            </a:p>
            <a:p>
              <a:pPr defTabSz="914418">
                <a:lnSpc>
                  <a:spcPct val="80000"/>
                </a:lnSpc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Номер дома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Площадь жилых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помещений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Дома авторской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архитектуры - сохраняемые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Дома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,  в которых проживают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МГН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Дома, в которых располагаются ветеранские организации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Общежития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ФГУП «Почта России»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Этажность жилых домов, не включенных в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реновацию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Неинсолируемые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объекты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Предложение МКА по организации волнового переселения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Границы ППТ</a:t>
              </a:r>
              <a:endParaRPr lang="en-US" sz="464" spc="-29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Установленные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СЗЗ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Расчетные СЗЗ</a:t>
              </a:r>
            </a:p>
            <a:p>
              <a:pPr defTabSz="914418">
                <a:lnSpc>
                  <a:spcPct val="80000"/>
                </a:lnSpc>
                <a:spcAft>
                  <a:spcPts val="429"/>
                </a:spcAft>
              </a:pP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Ориентировочные </a:t>
              </a:r>
              <a:r>
                <a:rPr lang="ru-RU" sz="464" spc="-29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СЗЗ</a:t>
              </a:r>
              <a:endParaRPr lang="ru-RU" sz="464" spc="-29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9038361" y="2305196"/>
              <a:ext cx="411138" cy="277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18">
                <a:lnSpc>
                  <a:spcPct val="80000"/>
                </a:lnSpc>
              </a:pPr>
              <a:r>
                <a:rPr lang="ru-RU" sz="429" b="1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3</a:t>
              </a:r>
            </a:p>
            <a:p>
              <a:pPr algn="ctr" defTabSz="914418">
                <a:lnSpc>
                  <a:spcPct val="80000"/>
                </a:lnSpc>
              </a:pPr>
              <a:r>
                <a:rPr lang="ru-RU" sz="429" b="1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2598</a:t>
              </a:r>
              <a:endParaRPr lang="ru-RU" sz="1429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9026019" y="3315491"/>
              <a:ext cx="435826" cy="203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18">
                <a:lnSpc>
                  <a:spcPct val="80000"/>
                </a:lnSpc>
              </a:pPr>
              <a:r>
                <a:rPr lang="ru-RU" sz="429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  <a:cs typeface="Times New Roman" panose="02020603050405020304" pitchFamily="18" charset="0"/>
                </a:rPr>
                <a:t>14 </a:t>
              </a:r>
              <a:r>
                <a:rPr lang="ru-RU" sz="429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  <a:cs typeface="Times New Roman" panose="02020603050405020304" pitchFamily="18" charset="0"/>
                </a:rPr>
                <a:t>эт</a:t>
              </a:r>
              <a:r>
                <a:rPr lang="ru-RU" sz="429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  <a:cs typeface="Times New Roman" panose="02020603050405020304" pitchFamily="18" charset="0"/>
                </a:rPr>
                <a:t>.</a:t>
              </a:r>
              <a:endParaRPr lang="ru-RU" sz="1429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9137533" y="701866"/>
              <a:ext cx="212795" cy="97010"/>
            </a:xfrm>
            <a:prstGeom prst="rect">
              <a:avLst/>
            </a:prstGeom>
            <a:solidFill>
              <a:srgbClr val="9ECD8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18"/>
              <a:endParaRPr lang="ru-RU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9139898" y="1347652"/>
              <a:ext cx="208064" cy="9701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18"/>
              <a:endParaRPr lang="ru-RU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9137533" y="1661724"/>
              <a:ext cx="212795" cy="117037"/>
            </a:xfrm>
            <a:prstGeom prst="rect">
              <a:avLst/>
            </a:prstGeom>
            <a:pattFill prst="horzBrick">
              <a:fgClr>
                <a:srgbClr val="7CC410"/>
              </a:fgClr>
              <a:bgClr>
                <a:schemeClr val="bg1"/>
              </a:bgClr>
            </a:patt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8">
                <a:spcAft>
                  <a:spcPts val="286"/>
                </a:spcAft>
              </a:pPr>
              <a:endParaRPr lang="ru-RU" sz="42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9138150" y="2180865"/>
              <a:ext cx="211561" cy="117037"/>
            </a:xfrm>
            <a:prstGeom prst="rect">
              <a:avLst/>
            </a:prstGeom>
            <a:noFill/>
            <a:ln w="28575"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8">
                <a:spcAft>
                  <a:spcPts val="286"/>
                </a:spcAft>
              </a:pPr>
              <a:endParaRPr lang="ru-RU" sz="42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9208199" y="1504282"/>
              <a:ext cx="71462" cy="71462"/>
            </a:xfrm>
            <a:prstGeom prst="ellipse">
              <a:avLst/>
            </a:prstGeom>
            <a:solidFill>
              <a:srgbClr val="FF704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8"/>
              <a:endParaRPr lang="ru-RU" sz="128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1" name="Прямоугольник 130"/>
            <p:cNvSpPr/>
            <p:nvPr/>
          </p:nvSpPr>
          <p:spPr>
            <a:xfrm>
              <a:off x="9137533" y="1839120"/>
              <a:ext cx="212795" cy="117037"/>
            </a:xfrm>
            <a:prstGeom prst="rect">
              <a:avLst/>
            </a:prstGeom>
            <a:pattFill prst="horzBrick">
              <a:fgClr>
                <a:srgbClr val="0070C0"/>
              </a:fgClr>
              <a:bgClr>
                <a:schemeClr val="bg1"/>
              </a:bgClr>
            </a:patt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8">
                <a:spcAft>
                  <a:spcPts val="286"/>
                </a:spcAft>
              </a:pPr>
              <a:endParaRPr lang="ru-RU" sz="42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2" name="Группа 131"/>
            <p:cNvGrpSpPr/>
            <p:nvPr/>
          </p:nvGrpSpPr>
          <p:grpSpPr>
            <a:xfrm>
              <a:off x="9155414" y="2532884"/>
              <a:ext cx="150071" cy="149974"/>
              <a:chOff x="6501512" y="5683899"/>
              <a:chExt cx="157933" cy="186950"/>
            </a:xfrm>
          </p:grpSpPr>
          <p:sp>
            <p:nvSpPr>
              <p:cNvPr id="212" name="Овал 211"/>
              <p:cNvSpPr/>
              <p:nvPr/>
            </p:nvSpPr>
            <p:spPr>
              <a:xfrm>
                <a:off x="6501512" y="5683899"/>
                <a:ext cx="157933" cy="18695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8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13" name="Группа 212"/>
              <p:cNvGrpSpPr/>
              <p:nvPr/>
            </p:nvGrpSpPr>
            <p:grpSpPr>
              <a:xfrm>
                <a:off x="6529189" y="5709673"/>
                <a:ext cx="102599" cy="120342"/>
                <a:chOff x="1475657" y="1029493"/>
                <a:chExt cx="1827138" cy="2143124"/>
              </a:xfrm>
              <a:solidFill>
                <a:srgbClr val="FF6600"/>
              </a:solidFill>
            </p:grpSpPr>
            <p:sp>
              <p:nvSpPr>
                <p:cNvPr id="214" name="Полилиния 213"/>
                <p:cNvSpPr/>
                <p:nvPr/>
              </p:nvSpPr>
              <p:spPr>
                <a:xfrm>
                  <a:off x="1475657" y="1029493"/>
                  <a:ext cx="1827138" cy="384175"/>
                </a:xfrm>
                <a:custGeom>
                  <a:avLst/>
                  <a:gdLst>
                    <a:gd name="connsiteX0" fmla="*/ 0 w 1863725"/>
                    <a:gd name="connsiteY0" fmla="*/ 384175 h 384175"/>
                    <a:gd name="connsiteX1" fmla="*/ 939800 w 1863725"/>
                    <a:gd name="connsiteY1" fmla="*/ 0 h 384175"/>
                    <a:gd name="connsiteX2" fmla="*/ 1863725 w 1863725"/>
                    <a:gd name="connsiteY2" fmla="*/ 381000 h 384175"/>
                    <a:gd name="connsiteX3" fmla="*/ 0 w 1863725"/>
                    <a:gd name="connsiteY3" fmla="*/ 384175 h 38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3725" h="384175">
                      <a:moveTo>
                        <a:pt x="0" y="384175"/>
                      </a:moveTo>
                      <a:lnTo>
                        <a:pt x="939800" y="0"/>
                      </a:lnTo>
                      <a:lnTo>
                        <a:pt x="1863725" y="381000"/>
                      </a:lnTo>
                      <a:lnTo>
                        <a:pt x="0" y="384175"/>
                      </a:lnTo>
                      <a:close/>
                    </a:path>
                  </a:pathLst>
                </a:cu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5" name="Полилиния 214"/>
                <p:cNvSpPr/>
                <p:nvPr/>
              </p:nvSpPr>
              <p:spPr>
                <a:xfrm>
                  <a:off x="1526456" y="1410493"/>
                  <a:ext cx="1711969" cy="44450"/>
                </a:xfrm>
                <a:custGeom>
                  <a:avLst/>
                  <a:gdLst>
                    <a:gd name="connsiteX0" fmla="*/ 0 w 1746250"/>
                    <a:gd name="connsiteY0" fmla="*/ 12700 h 44450"/>
                    <a:gd name="connsiteX1" fmla="*/ 0 w 1746250"/>
                    <a:gd name="connsiteY1" fmla="*/ 44450 h 44450"/>
                    <a:gd name="connsiteX2" fmla="*/ 1746250 w 1746250"/>
                    <a:gd name="connsiteY2" fmla="*/ 38100 h 44450"/>
                    <a:gd name="connsiteX3" fmla="*/ 1746250 w 1746250"/>
                    <a:gd name="connsiteY3" fmla="*/ 0 h 4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46250" h="44450">
                      <a:moveTo>
                        <a:pt x="0" y="12700"/>
                      </a:moveTo>
                      <a:lnTo>
                        <a:pt x="0" y="44450"/>
                      </a:lnTo>
                      <a:lnTo>
                        <a:pt x="1746250" y="38100"/>
                      </a:lnTo>
                      <a:lnTo>
                        <a:pt x="1746250" y="0"/>
                      </a:lnTo>
                    </a:path>
                  </a:pathLst>
                </a:cu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" name="Полилиния 215"/>
                <p:cNvSpPr/>
                <p:nvPr/>
              </p:nvSpPr>
              <p:spPr>
                <a:xfrm>
                  <a:off x="1574082" y="1448593"/>
                  <a:ext cx="1634152" cy="161925"/>
                </a:xfrm>
                <a:custGeom>
                  <a:avLst/>
                  <a:gdLst>
                    <a:gd name="connsiteX0" fmla="*/ 0 w 1666875"/>
                    <a:gd name="connsiteY0" fmla="*/ 6350 h 161925"/>
                    <a:gd name="connsiteX1" fmla="*/ 0 w 1666875"/>
                    <a:gd name="connsiteY1" fmla="*/ 161925 h 161925"/>
                    <a:gd name="connsiteX2" fmla="*/ 1666875 w 1666875"/>
                    <a:gd name="connsiteY2" fmla="*/ 158750 h 161925"/>
                    <a:gd name="connsiteX3" fmla="*/ 1660525 w 1666875"/>
                    <a:gd name="connsiteY3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75" h="161925">
                      <a:moveTo>
                        <a:pt x="0" y="6350"/>
                      </a:moveTo>
                      <a:lnTo>
                        <a:pt x="0" y="161925"/>
                      </a:lnTo>
                      <a:lnTo>
                        <a:pt x="1666875" y="158750"/>
                      </a:lnTo>
                      <a:lnTo>
                        <a:pt x="1660525" y="0"/>
                      </a:lnTo>
                    </a:path>
                  </a:pathLst>
                </a:cu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7" name="Прямоугольник 216"/>
                <p:cNvSpPr/>
                <p:nvPr/>
              </p:nvSpPr>
              <p:spPr>
                <a:xfrm>
                  <a:off x="1680739" y="1830389"/>
                  <a:ext cx="123825" cy="94694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8" name="Прямоугольник 217"/>
                <p:cNvSpPr/>
                <p:nvPr/>
              </p:nvSpPr>
              <p:spPr>
                <a:xfrm>
                  <a:off x="2120477" y="1830389"/>
                  <a:ext cx="123825" cy="94694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9" name="Прямоугольник 218"/>
                <p:cNvSpPr/>
                <p:nvPr/>
              </p:nvSpPr>
              <p:spPr>
                <a:xfrm>
                  <a:off x="2556541" y="1830389"/>
                  <a:ext cx="123825" cy="94694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0" name="Прямоугольник 219"/>
                <p:cNvSpPr/>
                <p:nvPr/>
              </p:nvSpPr>
              <p:spPr>
                <a:xfrm>
                  <a:off x="2989336" y="1830389"/>
                  <a:ext cx="123825" cy="94694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1" name="Прямоугольник 220"/>
                <p:cNvSpPr/>
                <p:nvPr/>
              </p:nvSpPr>
              <p:spPr>
                <a:xfrm>
                  <a:off x="1552798" y="2777331"/>
                  <a:ext cx="1659878" cy="180974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2" name="Прямоугольник 221"/>
                <p:cNvSpPr/>
                <p:nvPr/>
              </p:nvSpPr>
              <p:spPr>
                <a:xfrm>
                  <a:off x="1496589" y="2961481"/>
                  <a:ext cx="1772296" cy="105568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3" name="Прямоугольник 222"/>
                <p:cNvSpPr/>
                <p:nvPr/>
              </p:nvSpPr>
              <p:spPr>
                <a:xfrm>
                  <a:off x="1548976" y="3067049"/>
                  <a:ext cx="1667522" cy="105568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4" name="Прямоугольник 223"/>
                <p:cNvSpPr/>
                <p:nvPr/>
              </p:nvSpPr>
              <p:spPr>
                <a:xfrm>
                  <a:off x="1626063" y="1723231"/>
                  <a:ext cx="232772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5" name="Прямоугольник 224"/>
                <p:cNvSpPr/>
                <p:nvPr/>
              </p:nvSpPr>
              <p:spPr>
                <a:xfrm>
                  <a:off x="1574081" y="1619247"/>
                  <a:ext cx="336736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6" name="Прямоугольник 225"/>
                <p:cNvSpPr/>
                <p:nvPr/>
              </p:nvSpPr>
              <p:spPr>
                <a:xfrm>
                  <a:off x="2066419" y="1723231"/>
                  <a:ext cx="232772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7" name="Прямоугольник 226"/>
                <p:cNvSpPr/>
                <p:nvPr/>
              </p:nvSpPr>
              <p:spPr>
                <a:xfrm>
                  <a:off x="2014437" y="1619247"/>
                  <a:ext cx="336736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8" name="Прямоугольник 227"/>
                <p:cNvSpPr/>
                <p:nvPr/>
              </p:nvSpPr>
              <p:spPr>
                <a:xfrm>
                  <a:off x="2500433" y="1723231"/>
                  <a:ext cx="232772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9" name="Прямоугольник 228"/>
                <p:cNvSpPr/>
                <p:nvPr/>
              </p:nvSpPr>
              <p:spPr>
                <a:xfrm>
                  <a:off x="2448451" y="1619247"/>
                  <a:ext cx="336736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0" name="Прямоугольник 229"/>
                <p:cNvSpPr/>
                <p:nvPr/>
              </p:nvSpPr>
              <p:spPr>
                <a:xfrm>
                  <a:off x="2926151" y="1723231"/>
                  <a:ext cx="232772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1" name="Прямоугольник 230"/>
                <p:cNvSpPr/>
                <p:nvPr/>
              </p:nvSpPr>
              <p:spPr>
                <a:xfrm>
                  <a:off x="2874169" y="1619247"/>
                  <a:ext cx="336736" cy="103982"/>
                </a:xfrm>
                <a:prstGeom prst="rect">
                  <a:avLst/>
                </a:prstGeom>
                <a:grpFill/>
                <a:ln w="31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418"/>
                  <a:endParaRPr lang="ru-RU" sz="252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1250" y="2696425"/>
              <a:ext cx="145360" cy="144207"/>
            </a:xfrm>
            <a:prstGeom prst="rect">
              <a:avLst/>
            </a:prstGeom>
          </p:spPr>
        </p:pic>
        <p:sp>
          <p:nvSpPr>
            <p:cNvPr id="134" name="Прямоугольник 133"/>
            <p:cNvSpPr/>
            <p:nvPr/>
          </p:nvSpPr>
          <p:spPr>
            <a:xfrm>
              <a:off x="9137533" y="2009490"/>
              <a:ext cx="212795" cy="113454"/>
            </a:xfrm>
            <a:prstGeom prst="rect">
              <a:avLst/>
            </a:prstGeom>
            <a:pattFill prst="horzBrick">
              <a:fgClr>
                <a:srgbClr val="EDED6C"/>
              </a:fgClr>
              <a:bgClr>
                <a:schemeClr val="bg1"/>
              </a:bgClr>
            </a:patt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8">
                <a:spcAft>
                  <a:spcPts val="286"/>
                </a:spcAft>
              </a:pPr>
              <a:endParaRPr lang="ru-RU" sz="5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5" name="Группа 134"/>
            <p:cNvGrpSpPr/>
            <p:nvPr/>
          </p:nvGrpSpPr>
          <p:grpSpPr>
            <a:xfrm>
              <a:off x="9414588" y="871712"/>
              <a:ext cx="143630" cy="401716"/>
              <a:chOff x="10092577" y="7180294"/>
              <a:chExt cx="126726" cy="354435"/>
            </a:xfrm>
          </p:grpSpPr>
          <p:sp>
            <p:nvSpPr>
              <p:cNvPr id="168" name="Прямоугольник 167"/>
              <p:cNvSpPr/>
              <p:nvPr/>
            </p:nvSpPr>
            <p:spPr>
              <a:xfrm>
                <a:off x="10093047" y="7180294"/>
                <a:ext cx="126256" cy="467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18"/>
                <a:endParaRPr lang="ru-RU" sz="142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Прямоугольник 168"/>
              <p:cNvSpPr/>
              <p:nvPr/>
            </p:nvSpPr>
            <p:spPr>
              <a:xfrm>
                <a:off x="10093046" y="7248729"/>
                <a:ext cx="126256" cy="46731"/>
              </a:xfrm>
              <a:prstGeom prst="rect">
                <a:avLst/>
              </a:prstGeom>
              <a:solidFill>
                <a:srgbClr val="9ECD8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18"/>
                <a:endParaRPr lang="ru-RU" sz="142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Прямоугольник 169"/>
              <p:cNvSpPr/>
              <p:nvPr/>
            </p:nvSpPr>
            <p:spPr>
              <a:xfrm>
                <a:off x="10093046" y="7317165"/>
                <a:ext cx="126256" cy="46731"/>
              </a:xfrm>
              <a:prstGeom prst="rect">
                <a:avLst/>
              </a:prstGeom>
              <a:solidFill>
                <a:srgbClr val="67A64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18"/>
                <a:endParaRPr lang="ru-RU" sz="142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Прямоугольник 209"/>
              <p:cNvSpPr/>
              <p:nvPr/>
            </p:nvSpPr>
            <p:spPr>
              <a:xfrm>
                <a:off x="10092577" y="7399294"/>
                <a:ext cx="126256" cy="53193"/>
              </a:xfrm>
              <a:prstGeom prst="rect">
                <a:avLst/>
              </a:prstGeom>
              <a:noFill/>
              <a:ln w="1524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18"/>
                <a:endParaRPr lang="ru-RU" sz="142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10093499" y="7480623"/>
                <a:ext cx="125804" cy="54106"/>
              </a:xfrm>
              <a:prstGeom prst="rect">
                <a:avLst/>
              </a:prstGeom>
              <a:noFill/>
              <a:ln w="15240">
                <a:solidFill>
                  <a:srgbClr val="B06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18"/>
                <a:endParaRPr lang="ru-RU" sz="142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6" name="Овал 135"/>
            <p:cNvSpPr/>
            <p:nvPr/>
          </p:nvSpPr>
          <p:spPr>
            <a:xfrm>
              <a:off x="9177330" y="2860619"/>
              <a:ext cx="133200" cy="1332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8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37" name="Рисунок 1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114" y="3015531"/>
              <a:ext cx="131633" cy="132160"/>
            </a:xfrm>
            <a:prstGeom prst="rect">
              <a:avLst/>
            </a:prstGeom>
          </p:spPr>
        </p:pic>
        <p:pic>
          <p:nvPicPr>
            <p:cNvPr id="138" name="Рисунок 1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9179523" y="3180248"/>
              <a:ext cx="133200" cy="133200"/>
            </a:xfrm>
            <a:prstGeom prst="rect">
              <a:avLst/>
            </a:prstGeom>
          </p:spPr>
        </p:pic>
        <p:grpSp>
          <p:nvGrpSpPr>
            <p:cNvPr id="139" name="Группа 138"/>
            <p:cNvGrpSpPr/>
            <p:nvPr/>
          </p:nvGrpSpPr>
          <p:grpSpPr>
            <a:xfrm>
              <a:off x="9149280" y="4002444"/>
              <a:ext cx="180000" cy="36005"/>
              <a:chOff x="931139" y="3938588"/>
              <a:chExt cx="385693" cy="71447"/>
            </a:xfrm>
          </p:grpSpPr>
          <p:cxnSp>
            <p:nvCxnSpPr>
              <p:cNvPr id="162" name="Прямая соединительная линия 161"/>
              <p:cNvCxnSpPr/>
              <p:nvPr/>
            </p:nvCxnSpPr>
            <p:spPr>
              <a:xfrm>
                <a:off x="931139" y="4010035"/>
                <a:ext cx="385693" cy="0"/>
              </a:xfrm>
              <a:prstGeom prst="line">
                <a:avLst/>
              </a:prstGeom>
              <a:ln>
                <a:solidFill>
                  <a:srgbClr val="7000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Прямая соединительная линия 162"/>
              <p:cNvCxnSpPr/>
              <p:nvPr/>
            </p:nvCxnSpPr>
            <p:spPr>
              <a:xfrm>
                <a:off x="940663" y="3938588"/>
                <a:ext cx="0" cy="69056"/>
              </a:xfrm>
              <a:prstGeom prst="line">
                <a:avLst/>
              </a:prstGeom>
              <a:ln>
                <a:solidFill>
                  <a:srgbClr val="7000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Прямая соединительная линия 163"/>
              <p:cNvCxnSpPr/>
              <p:nvPr/>
            </p:nvCxnSpPr>
            <p:spPr>
              <a:xfrm>
                <a:off x="1025946" y="3938588"/>
                <a:ext cx="0" cy="69056"/>
              </a:xfrm>
              <a:prstGeom prst="line">
                <a:avLst/>
              </a:prstGeom>
              <a:ln>
                <a:solidFill>
                  <a:srgbClr val="7000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Прямая соединительная линия 164"/>
              <p:cNvCxnSpPr/>
              <p:nvPr/>
            </p:nvCxnSpPr>
            <p:spPr>
              <a:xfrm>
                <a:off x="1119260" y="3938588"/>
                <a:ext cx="0" cy="69056"/>
              </a:xfrm>
              <a:prstGeom prst="line">
                <a:avLst/>
              </a:prstGeom>
              <a:ln>
                <a:solidFill>
                  <a:srgbClr val="7000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Прямая соединительная линия 165"/>
              <p:cNvCxnSpPr/>
              <p:nvPr/>
            </p:nvCxnSpPr>
            <p:spPr>
              <a:xfrm>
                <a:off x="1212574" y="3938588"/>
                <a:ext cx="0" cy="69056"/>
              </a:xfrm>
              <a:prstGeom prst="line">
                <a:avLst/>
              </a:prstGeom>
              <a:ln>
                <a:solidFill>
                  <a:srgbClr val="7000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Прямая соединительная линия 166"/>
              <p:cNvCxnSpPr/>
              <p:nvPr/>
            </p:nvCxnSpPr>
            <p:spPr>
              <a:xfrm>
                <a:off x="1305888" y="3938588"/>
                <a:ext cx="0" cy="69056"/>
              </a:xfrm>
              <a:prstGeom prst="line">
                <a:avLst/>
              </a:prstGeom>
              <a:ln>
                <a:solidFill>
                  <a:srgbClr val="7000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Группа 139"/>
            <p:cNvGrpSpPr/>
            <p:nvPr/>
          </p:nvGrpSpPr>
          <p:grpSpPr>
            <a:xfrm>
              <a:off x="9152616" y="4151572"/>
              <a:ext cx="180000" cy="36005"/>
              <a:chOff x="931139" y="3938588"/>
              <a:chExt cx="385693" cy="71447"/>
            </a:xfrm>
          </p:grpSpPr>
          <p:cxnSp>
            <p:nvCxnSpPr>
              <p:cNvPr id="156" name="Прямая соединительная линия 155"/>
              <p:cNvCxnSpPr/>
              <p:nvPr/>
            </p:nvCxnSpPr>
            <p:spPr>
              <a:xfrm>
                <a:off x="931139" y="4010035"/>
                <a:ext cx="385693" cy="0"/>
              </a:xfrm>
              <a:prstGeom prst="line">
                <a:avLst/>
              </a:prstGeom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>
                <a:off x="940663" y="3938588"/>
                <a:ext cx="0" cy="69056"/>
              </a:xfrm>
              <a:prstGeom prst="line">
                <a:avLst/>
              </a:prstGeom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>
                <a:off x="1025946" y="3938588"/>
                <a:ext cx="0" cy="69056"/>
              </a:xfrm>
              <a:prstGeom prst="line">
                <a:avLst/>
              </a:prstGeom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>
                <a:off x="1119260" y="3938588"/>
                <a:ext cx="0" cy="69056"/>
              </a:xfrm>
              <a:prstGeom prst="line">
                <a:avLst/>
              </a:prstGeom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>
                <a:off x="1212574" y="3938588"/>
                <a:ext cx="0" cy="69056"/>
              </a:xfrm>
              <a:prstGeom prst="line">
                <a:avLst/>
              </a:prstGeom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/>
              <p:nvPr/>
            </p:nvCxnSpPr>
            <p:spPr>
              <a:xfrm>
                <a:off x="1305888" y="3938588"/>
                <a:ext cx="0" cy="69056"/>
              </a:xfrm>
              <a:prstGeom prst="line">
                <a:avLst/>
              </a:prstGeom>
              <a:ln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Группа 140"/>
            <p:cNvGrpSpPr/>
            <p:nvPr/>
          </p:nvGrpSpPr>
          <p:grpSpPr>
            <a:xfrm>
              <a:off x="9147015" y="4320342"/>
              <a:ext cx="180000" cy="36005"/>
              <a:chOff x="931139" y="3938588"/>
              <a:chExt cx="385693" cy="71447"/>
            </a:xfrm>
          </p:grpSpPr>
          <p:cxnSp>
            <p:nvCxnSpPr>
              <p:cNvPr id="145" name="Прямая соединительная линия 144"/>
              <p:cNvCxnSpPr/>
              <p:nvPr/>
            </p:nvCxnSpPr>
            <p:spPr>
              <a:xfrm>
                <a:off x="931139" y="4010035"/>
                <a:ext cx="385693" cy="0"/>
              </a:xfrm>
              <a:prstGeom prst="line">
                <a:avLst/>
              </a:prstGeom>
              <a:ln>
                <a:solidFill>
                  <a:srgbClr val="3030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единительная линия 145"/>
              <p:cNvCxnSpPr/>
              <p:nvPr/>
            </p:nvCxnSpPr>
            <p:spPr>
              <a:xfrm>
                <a:off x="940663" y="3938588"/>
                <a:ext cx="0" cy="69056"/>
              </a:xfrm>
              <a:prstGeom prst="line">
                <a:avLst/>
              </a:prstGeom>
              <a:ln>
                <a:solidFill>
                  <a:srgbClr val="3030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>
                <a:off x="1025946" y="3938588"/>
                <a:ext cx="0" cy="69056"/>
              </a:xfrm>
              <a:prstGeom prst="line">
                <a:avLst/>
              </a:prstGeom>
              <a:ln>
                <a:solidFill>
                  <a:srgbClr val="3030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>
                <a:off x="1119260" y="3938588"/>
                <a:ext cx="0" cy="69056"/>
              </a:xfrm>
              <a:prstGeom prst="line">
                <a:avLst/>
              </a:prstGeom>
              <a:ln>
                <a:solidFill>
                  <a:srgbClr val="3030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Прямая соединительная линия 148"/>
              <p:cNvCxnSpPr/>
              <p:nvPr/>
            </p:nvCxnSpPr>
            <p:spPr>
              <a:xfrm>
                <a:off x="1212574" y="3938588"/>
                <a:ext cx="0" cy="69056"/>
              </a:xfrm>
              <a:prstGeom prst="line">
                <a:avLst/>
              </a:prstGeom>
              <a:ln>
                <a:solidFill>
                  <a:srgbClr val="3030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>
                <a:off x="1305888" y="3938588"/>
                <a:ext cx="0" cy="69056"/>
              </a:xfrm>
              <a:prstGeom prst="line">
                <a:avLst/>
              </a:prstGeom>
              <a:ln>
                <a:solidFill>
                  <a:srgbClr val="3030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9136860" y="3862569"/>
              <a:ext cx="192420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829" y="3461765"/>
              <a:ext cx="158878" cy="158878"/>
            </a:xfrm>
            <a:prstGeom prst="rect">
              <a:avLst/>
            </a:prstGeom>
          </p:spPr>
        </p:pic>
        <p:cxnSp>
          <p:nvCxnSpPr>
            <p:cNvPr id="144" name="Прямая соединительная линия 143"/>
            <p:cNvCxnSpPr/>
            <p:nvPr/>
          </p:nvCxnSpPr>
          <p:spPr>
            <a:xfrm>
              <a:off x="9141034" y="3708459"/>
              <a:ext cx="19242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>
              <a:glow rad="25400">
                <a:srgbClr val="FFFF00">
                  <a:alpha val="43000"/>
                </a:srgbClr>
              </a:glow>
            </a:effectLst>
          </p:spPr>
        </p:cxnSp>
      </p:grpSp>
      <p:sp>
        <p:nvSpPr>
          <p:cNvPr id="98" name="TextBox 97"/>
          <p:cNvSpPr txBox="1"/>
          <p:nvPr/>
        </p:nvSpPr>
        <p:spPr>
          <a:xfrm>
            <a:off x="5170430" y="5592328"/>
            <a:ext cx="859195" cy="20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435"/>
            <a:r>
              <a:rPr lang="ru-RU" sz="714" b="1" dirty="0">
                <a:solidFill>
                  <a:srgbClr val="C00000"/>
                </a:solidFill>
                <a:latin typeface="Calibri" panose="020F0502020204030204"/>
              </a:rPr>
              <a:t>2 ЭТАП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851129" y="908574"/>
            <a:ext cx="851494" cy="20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435"/>
            <a:r>
              <a:rPr lang="ru-RU" sz="714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1 ЭТАП</a:t>
            </a:r>
          </a:p>
        </p:txBody>
      </p:sp>
      <p:grpSp>
        <p:nvGrpSpPr>
          <p:cNvPr id="100" name="Группа 99"/>
          <p:cNvGrpSpPr/>
          <p:nvPr/>
        </p:nvGrpSpPr>
        <p:grpSpPr>
          <a:xfrm>
            <a:off x="7960858" y="4048531"/>
            <a:ext cx="745045" cy="202751"/>
            <a:chOff x="3888320" y="5844546"/>
            <a:chExt cx="999477" cy="333829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3943150" y="5844546"/>
              <a:ext cx="847653" cy="2725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53156">
                <a:defRPr/>
              </a:pPr>
              <a:endParaRPr lang="ru-RU" sz="1286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888320" y="5848985"/>
              <a:ext cx="999477" cy="3293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53156">
                <a:lnSpc>
                  <a:spcPct val="70000"/>
                </a:lnSpc>
                <a:defRPr/>
              </a:pPr>
              <a:r>
                <a:rPr lang="ru-RU" sz="1000" b="1" kern="0" dirty="0">
                  <a:solidFill>
                    <a:prstClr val="black"/>
                  </a:solidFill>
                  <a:latin typeface="Calibri" panose="020F0502020204030204"/>
                </a:rPr>
                <a:t>ВРЕЗКА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60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Предоставляемые квартиры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1398572"/>
            <a:ext cx="3482589" cy="46434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1396436"/>
            <a:ext cx="3484191" cy="4645589"/>
          </a:xfrm>
        </p:spPr>
      </p:pic>
    </p:spTree>
    <p:extLst>
      <p:ext uri="{BB962C8B-B14F-4D97-AF65-F5344CB8AC3E}">
        <p14:creationId xmlns:p14="http://schemas.microsoft.com/office/powerpoint/2010/main" val="317202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Предоставляемые квартиры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1309904"/>
            <a:ext cx="3549090" cy="473212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1311770"/>
            <a:ext cx="3547691" cy="4730256"/>
          </a:xfrm>
        </p:spPr>
      </p:pic>
    </p:spTree>
    <p:extLst>
      <p:ext uri="{BB962C8B-B14F-4D97-AF65-F5344CB8AC3E}">
        <p14:creationId xmlns:p14="http://schemas.microsoft.com/office/powerpoint/2010/main" val="13408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0C226"/>
                </a:solidFill>
              </a:rPr>
              <a:t>Предоставляемые квартиры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1354238"/>
            <a:ext cx="3515840" cy="46877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1354238"/>
            <a:ext cx="3515839" cy="4687787"/>
          </a:xfrm>
        </p:spPr>
      </p:pic>
    </p:spTree>
    <p:extLst>
      <p:ext uri="{BB962C8B-B14F-4D97-AF65-F5344CB8AC3E}">
        <p14:creationId xmlns:p14="http://schemas.microsoft.com/office/powerpoint/2010/main" val="87617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0C226"/>
                </a:solidFill>
              </a:rPr>
              <a:t>Предоставляемые квартиры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1398573"/>
            <a:ext cx="3482589" cy="46434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0" y="1396436"/>
            <a:ext cx="3484191" cy="4645590"/>
          </a:xfrm>
        </p:spPr>
      </p:pic>
    </p:spTree>
    <p:extLst>
      <p:ext uri="{BB962C8B-B14F-4D97-AF65-F5344CB8AC3E}">
        <p14:creationId xmlns:p14="http://schemas.microsoft.com/office/powerpoint/2010/main" val="132700900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</TotalTime>
  <Words>360</Words>
  <Application>Microsoft Office PowerPoint</Application>
  <PresentationFormat>Широкоэкранный</PresentationFormat>
  <Paragraphs>104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FuturaDemiC</vt:lpstr>
      <vt:lpstr>Times New Roman</vt:lpstr>
      <vt:lpstr>Trebuchet MS</vt:lpstr>
      <vt:lpstr>Wingdings 3</vt:lpstr>
      <vt:lpstr>Аспект</vt:lpstr>
      <vt:lpstr>2_Тема Office</vt:lpstr>
      <vt:lpstr>П. МИХАЙЛОВО-ЯРЦЕВСКОЕ,  ПОС. ШИШКИН ЛЕС  (ТАО) </vt:lpstr>
      <vt:lpstr>Презентация PowerPoint</vt:lpstr>
      <vt:lpstr>Предоставляемые квартиры</vt:lpstr>
      <vt:lpstr>Предоставляемые квартиры</vt:lpstr>
      <vt:lpstr>Предоставляемые квартиры</vt:lpstr>
      <vt:lpstr>Предоставляемые квартиры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Кузьмин Дмитрий Станиславович</dc:creator>
  <cp:lastModifiedBy>Кузьмин Дмитрий Станиславович</cp:lastModifiedBy>
  <cp:revision>5</cp:revision>
  <cp:lastPrinted>2019-12-19T13:07:39Z</cp:lastPrinted>
  <dcterms:created xsi:type="dcterms:W3CDTF">2019-12-19T12:36:31Z</dcterms:created>
  <dcterms:modified xsi:type="dcterms:W3CDTF">2019-12-19T13:32:52Z</dcterms:modified>
</cp:coreProperties>
</file>